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95" r:id="rId2"/>
    <p:sldId id="334" r:id="rId3"/>
    <p:sldId id="335" r:id="rId4"/>
    <p:sldId id="336" r:id="rId5"/>
    <p:sldId id="367" r:id="rId6"/>
    <p:sldId id="365" r:id="rId7"/>
    <p:sldId id="368" r:id="rId8"/>
    <p:sldId id="351" r:id="rId9"/>
    <p:sldId id="340" r:id="rId10"/>
    <p:sldId id="369" r:id="rId11"/>
    <p:sldId id="370" r:id="rId12"/>
    <p:sldId id="371" r:id="rId13"/>
    <p:sldId id="372" r:id="rId14"/>
    <p:sldId id="373" r:id="rId15"/>
    <p:sldId id="352" r:id="rId16"/>
    <p:sldId id="355" r:id="rId17"/>
    <p:sldId id="356" r:id="rId18"/>
    <p:sldId id="357" r:id="rId19"/>
    <p:sldId id="366" r:id="rId20"/>
    <p:sldId id="342" r:id="rId21"/>
    <p:sldId id="344" r:id="rId22"/>
    <p:sldId id="345" r:id="rId23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091" autoAdjust="0"/>
  </p:normalViewPr>
  <p:slideViewPr>
    <p:cSldViewPr>
      <p:cViewPr>
        <p:scale>
          <a:sx n="75" d="100"/>
          <a:sy n="75" d="100"/>
        </p:scale>
        <p:origin x="1666" y="50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47B456-5097-40FF-A95A-0DF94F591C0A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D623D00-35B2-405F-8F07-E4260E281298}">
      <dgm:prSet phldrT="[Text]"/>
      <dgm:spPr/>
      <dgm:t>
        <a:bodyPr/>
        <a:lstStyle/>
        <a:p>
          <a:r>
            <a:rPr lang="en-US" dirty="0" smtClean="0"/>
            <a:t>start</a:t>
          </a:r>
          <a:endParaRPr lang="en-IN" dirty="0"/>
        </a:p>
      </dgm:t>
    </dgm:pt>
    <dgm:pt modelId="{74653248-A73E-4B01-A3BE-50FE48C43600}" type="parTrans" cxnId="{EF65CC5A-BA4F-4579-9057-940E77B8CF99}">
      <dgm:prSet/>
      <dgm:spPr/>
      <dgm:t>
        <a:bodyPr/>
        <a:lstStyle/>
        <a:p>
          <a:endParaRPr lang="en-IN"/>
        </a:p>
      </dgm:t>
    </dgm:pt>
    <dgm:pt modelId="{8600A9ED-1E81-454E-B17F-032DF02FA698}" type="sibTrans" cxnId="{EF65CC5A-BA4F-4579-9057-940E77B8CF99}">
      <dgm:prSet/>
      <dgm:spPr/>
      <dgm:t>
        <a:bodyPr/>
        <a:lstStyle/>
        <a:p>
          <a:endParaRPr lang="en-IN"/>
        </a:p>
      </dgm:t>
    </dgm:pt>
    <dgm:pt modelId="{DD330A67-88B6-4603-B3EE-13DD40DC5DC3}">
      <dgm:prSet phldrT="[Text]"/>
      <dgm:spPr/>
      <dgm:t>
        <a:bodyPr/>
        <a:lstStyle/>
        <a:p>
          <a:r>
            <a:rPr lang="en-US" dirty="0" smtClean="0"/>
            <a:t>View </a:t>
          </a:r>
          <a:r>
            <a:rPr lang="en-US" dirty="0" err="1" smtClean="0"/>
            <a:t>navbar</a:t>
          </a:r>
          <a:endParaRPr lang="en-IN" dirty="0"/>
        </a:p>
      </dgm:t>
    </dgm:pt>
    <dgm:pt modelId="{30CDE494-081C-42DA-AB74-772E4B95A19C}" type="parTrans" cxnId="{6DA5B6F4-F675-4AF5-83BF-23B0C88B54FF}">
      <dgm:prSet/>
      <dgm:spPr/>
      <dgm:t>
        <a:bodyPr/>
        <a:lstStyle/>
        <a:p>
          <a:endParaRPr lang="en-IN"/>
        </a:p>
      </dgm:t>
    </dgm:pt>
    <dgm:pt modelId="{3EC7B6C3-FFF4-45AA-9D82-11115FD4AA67}" type="sibTrans" cxnId="{6DA5B6F4-F675-4AF5-83BF-23B0C88B54FF}">
      <dgm:prSet/>
      <dgm:spPr/>
      <dgm:t>
        <a:bodyPr/>
        <a:lstStyle/>
        <a:p>
          <a:endParaRPr lang="en-IN"/>
        </a:p>
      </dgm:t>
    </dgm:pt>
    <dgm:pt modelId="{A44C2AD5-C821-4DE8-928D-5579823B9CE6}">
      <dgm:prSet phldrT="[Text]"/>
      <dgm:spPr/>
      <dgm:t>
        <a:bodyPr/>
        <a:lstStyle/>
        <a:p>
          <a:r>
            <a:rPr lang="en-US" dirty="0" smtClean="0"/>
            <a:t>Select item</a:t>
          </a:r>
          <a:endParaRPr lang="en-IN" dirty="0"/>
        </a:p>
      </dgm:t>
    </dgm:pt>
    <dgm:pt modelId="{8EA33DED-42BF-456E-8601-2E2289FC13FA}" type="parTrans" cxnId="{02F64D3F-944C-4CB8-9BE8-B1FDA48C3E5B}">
      <dgm:prSet/>
      <dgm:spPr/>
      <dgm:t>
        <a:bodyPr/>
        <a:lstStyle/>
        <a:p>
          <a:endParaRPr lang="en-IN"/>
        </a:p>
      </dgm:t>
    </dgm:pt>
    <dgm:pt modelId="{58BB2BF9-6894-4CE2-9D33-92039CE7F557}" type="sibTrans" cxnId="{02F64D3F-944C-4CB8-9BE8-B1FDA48C3E5B}">
      <dgm:prSet/>
      <dgm:spPr/>
      <dgm:t>
        <a:bodyPr/>
        <a:lstStyle/>
        <a:p>
          <a:endParaRPr lang="en-IN"/>
        </a:p>
      </dgm:t>
    </dgm:pt>
    <dgm:pt modelId="{0BCC5AA7-F208-4B0A-BBBB-37F2E3FABE9B}">
      <dgm:prSet phldrT="[Text]"/>
      <dgm:spPr/>
      <dgm:t>
        <a:bodyPr/>
        <a:lstStyle/>
        <a:p>
          <a:r>
            <a:rPr lang="en-US" dirty="0" smtClean="0"/>
            <a:t>login</a:t>
          </a:r>
          <a:endParaRPr lang="en-IN" dirty="0"/>
        </a:p>
      </dgm:t>
    </dgm:pt>
    <dgm:pt modelId="{A3C66B79-90BF-4D3D-BDBC-6AEC812C30CA}" type="parTrans" cxnId="{91F9AF9D-5F4A-4A4E-AEFC-761219B90253}">
      <dgm:prSet/>
      <dgm:spPr/>
      <dgm:t>
        <a:bodyPr/>
        <a:lstStyle/>
        <a:p>
          <a:endParaRPr lang="en-IN"/>
        </a:p>
      </dgm:t>
    </dgm:pt>
    <dgm:pt modelId="{1E5435FC-87BC-4D8C-AAE3-6FC86C8247AA}" type="sibTrans" cxnId="{91F9AF9D-5F4A-4A4E-AEFC-761219B90253}">
      <dgm:prSet/>
      <dgm:spPr/>
      <dgm:t>
        <a:bodyPr/>
        <a:lstStyle/>
        <a:p>
          <a:endParaRPr lang="en-IN"/>
        </a:p>
      </dgm:t>
    </dgm:pt>
    <dgm:pt modelId="{E196DD19-11C9-4FFD-B2F8-193FD3938904}">
      <dgm:prSet phldrT="[Text]"/>
      <dgm:spPr/>
      <dgm:t>
        <a:bodyPr/>
        <a:lstStyle/>
        <a:p>
          <a:r>
            <a:rPr lang="en-US" dirty="0" smtClean="0"/>
            <a:t>Register</a:t>
          </a:r>
          <a:endParaRPr lang="en-IN" dirty="0"/>
        </a:p>
      </dgm:t>
    </dgm:pt>
    <dgm:pt modelId="{161AEAAD-D0C5-41EE-B9FC-A470BC684ABB}" type="parTrans" cxnId="{26BF44A8-7663-40C8-9C52-A7AEB93446AE}">
      <dgm:prSet/>
      <dgm:spPr/>
      <dgm:t>
        <a:bodyPr/>
        <a:lstStyle/>
        <a:p>
          <a:endParaRPr lang="en-IN"/>
        </a:p>
      </dgm:t>
    </dgm:pt>
    <dgm:pt modelId="{A5B554B2-F571-46F2-ABB6-4C3141B02DE6}" type="sibTrans" cxnId="{26BF44A8-7663-40C8-9C52-A7AEB93446AE}">
      <dgm:prSet/>
      <dgm:spPr/>
      <dgm:t>
        <a:bodyPr/>
        <a:lstStyle/>
        <a:p>
          <a:endParaRPr lang="en-IN"/>
        </a:p>
      </dgm:t>
    </dgm:pt>
    <dgm:pt modelId="{147F1DAF-9495-4762-AB5C-E3F300796C77}">
      <dgm:prSet phldrT="[Text]"/>
      <dgm:spPr/>
      <dgm:t>
        <a:bodyPr/>
        <a:lstStyle/>
        <a:p>
          <a:r>
            <a:rPr lang="en-US" dirty="0" smtClean="0"/>
            <a:t>View menu</a:t>
          </a:r>
          <a:endParaRPr lang="en-IN" dirty="0"/>
        </a:p>
      </dgm:t>
    </dgm:pt>
    <dgm:pt modelId="{4AB4314B-3E11-4EF0-8448-D8CA64060142}" type="parTrans" cxnId="{B89EA478-572B-47AF-9836-7F208DD299DA}">
      <dgm:prSet/>
      <dgm:spPr/>
      <dgm:t>
        <a:bodyPr/>
        <a:lstStyle/>
        <a:p>
          <a:endParaRPr lang="en-IN"/>
        </a:p>
      </dgm:t>
    </dgm:pt>
    <dgm:pt modelId="{6CC499B6-48C5-446E-9192-67143B8298B7}" type="sibTrans" cxnId="{B89EA478-572B-47AF-9836-7F208DD299DA}">
      <dgm:prSet/>
      <dgm:spPr/>
      <dgm:t>
        <a:bodyPr/>
        <a:lstStyle/>
        <a:p>
          <a:endParaRPr lang="en-IN"/>
        </a:p>
      </dgm:t>
    </dgm:pt>
    <dgm:pt modelId="{6D60F726-1F84-46A4-BA5E-1ABD20B09C31}">
      <dgm:prSet phldrT="[Text]"/>
      <dgm:spPr/>
      <dgm:t>
        <a:bodyPr/>
        <a:lstStyle/>
        <a:p>
          <a:r>
            <a:rPr lang="en-US" dirty="0" smtClean="0"/>
            <a:t>Select page</a:t>
          </a:r>
          <a:endParaRPr lang="en-IN" dirty="0"/>
        </a:p>
      </dgm:t>
    </dgm:pt>
    <dgm:pt modelId="{45B8D85E-B3D4-4787-B664-570379204476}" type="parTrans" cxnId="{AC60514A-4B4E-4A0C-9A4A-C9DB32B26FF7}">
      <dgm:prSet/>
      <dgm:spPr/>
      <dgm:t>
        <a:bodyPr/>
        <a:lstStyle/>
        <a:p>
          <a:endParaRPr lang="en-IN"/>
        </a:p>
      </dgm:t>
    </dgm:pt>
    <dgm:pt modelId="{C9A1756B-793A-43C3-B2D9-4FE1DDC95477}" type="sibTrans" cxnId="{AC60514A-4B4E-4A0C-9A4A-C9DB32B26FF7}">
      <dgm:prSet/>
      <dgm:spPr/>
      <dgm:t>
        <a:bodyPr/>
        <a:lstStyle/>
        <a:p>
          <a:endParaRPr lang="en-IN"/>
        </a:p>
      </dgm:t>
    </dgm:pt>
    <dgm:pt modelId="{7C492BF5-179E-40CC-AEE6-F8453F86E624}">
      <dgm:prSet phldrT="[Text]"/>
      <dgm:spPr/>
      <dgm:t>
        <a:bodyPr/>
        <a:lstStyle/>
        <a:p>
          <a:r>
            <a:rPr lang="en-US" dirty="0" smtClean="0"/>
            <a:t>View page</a:t>
          </a:r>
          <a:endParaRPr lang="en-IN" dirty="0"/>
        </a:p>
      </dgm:t>
    </dgm:pt>
    <dgm:pt modelId="{D5D5EB0D-652F-4AA1-9398-6D9696F0F65E}" type="parTrans" cxnId="{BC1CF380-EF1D-4A1D-AA17-9ACA3963E0FA}">
      <dgm:prSet/>
      <dgm:spPr/>
      <dgm:t>
        <a:bodyPr/>
        <a:lstStyle/>
        <a:p>
          <a:endParaRPr lang="en-IN"/>
        </a:p>
      </dgm:t>
    </dgm:pt>
    <dgm:pt modelId="{EF9D6FCA-A199-4D7C-9C1B-98960011615D}" type="sibTrans" cxnId="{BC1CF380-EF1D-4A1D-AA17-9ACA3963E0FA}">
      <dgm:prSet/>
      <dgm:spPr/>
      <dgm:t>
        <a:bodyPr/>
        <a:lstStyle/>
        <a:p>
          <a:endParaRPr lang="en-IN"/>
        </a:p>
      </dgm:t>
    </dgm:pt>
    <dgm:pt modelId="{2F29CF6C-AF1C-4902-BC2C-9895B0B976FD}">
      <dgm:prSet phldrT="[Text]"/>
      <dgm:spPr/>
      <dgm:t>
        <a:bodyPr/>
        <a:lstStyle/>
        <a:p>
          <a:r>
            <a:rPr lang="en-US" dirty="0" smtClean="0"/>
            <a:t>close</a:t>
          </a:r>
          <a:endParaRPr lang="en-IN" dirty="0"/>
        </a:p>
      </dgm:t>
    </dgm:pt>
    <dgm:pt modelId="{0A3158A4-AAAF-46FB-A32B-9A18C7F46EDF}" type="parTrans" cxnId="{01F8981D-059A-4C35-B028-746D48BF11D7}">
      <dgm:prSet/>
      <dgm:spPr/>
      <dgm:t>
        <a:bodyPr/>
        <a:lstStyle/>
        <a:p>
          <a:endParaRPr lang="en-IN"/>
        </a:p>
      </dgm:t>
    </dgm:pt>
    <dgm:pt modelId="{44844C02-C6B1-481F-9324-4DE6A7CA7FC7}" type="sibTrans" cxnId="{01F8981D-059A-4C35-B028-746D48BF11D7}">
      <dgm:prSet/>
      <dgm:spPr/>
      <dgm:t>
        <a:bodyPr/>
        <a:lstStyle/>
        <a:p>
          <a:endParaRPr lang="en-IN"/>
        </a:p>
      </dgm:t>
    </dgm:pt>
    <dgm:pt modelId="{C9AF4AEF-1527-4CF1-89F1-33E8286B59B5}" type="pres">
      <dgm:prSet presAssocID="{4947B456-5097-40FF-A95A-0DF94F591C0A}" presName="cycle" presStyleCnt="0">
        <dgm:presLayoutVars>
          <dgm:dir/>
          <dgm:resizeHandles val="exact"/>
        </dgm:presLayoutVars>
      </dgm:prSet>
      <dgm:spPr/>
    </dgm:pt>
    <dgm:pt modelId="{4E100933-F588-4588-A887-B5A07566E383}" type="pres">
      <dgm:prSet presAssocID="{AD623D00-35B2-405F-8F07-E4260E281298}" presName="node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5BDB4C5A-8853-4DF7-B30F-EE62D16F891B}" type="pres">
      <dgm:prSet presAssocID="{8600A9ED-1E81-454E-B17F-032DF02FA698}" presName="sibTrans" presStyleLbl="sibTrans2D1" presStyleIdx="0" presStyleCnt="9"/>
      <dgm:spPr/>
    </dgm:pt>
    <dgm:pt modelId="{E913C268-0B14-41B5-8B29-4E1E3B167562}" type="pres">
      <dgm:prSet presAssocID="{8600A9ED-1E81-454E-B17F-032DF02FA698}" presName="connectorText" presStyleLbl="sibTrans2D1" presStyleIdx="0" presStyleCnt="9"/>
      <dgm:spPr/>
    </dgm:pt>
    <dgm:pt modelId="{1DFEDC73-5086-4F2F-8FA1-8C262CFCE18C}" type="pres">
      <dgm:prSet presAssocID="{DD330A67-88B6-4603-B3EE-13DD40DC5DC3}" presName="node" presStyleLbl="node1" presStyleIdx="1" presStyleCnt="9">
        <dgm:presLayoutVars>
          <dgm:bulletEnabled val="1"/>
        </dgm:presLayoutVars>
      </dgm:prSet>
      <dgm:spPr/>
    </dgm:pt>
    <dgm:pt modelId="{309E88EB-0D6C-4DF5-9518-6F6119F89EF1}" type="pres">
      <dgm:prSet presAssocID="{3EC7B6C3-FFF4-45AA-9D82-11115FD4AA67}" presName="sibTrans" presStyleLbl="sibTrans2D1" presStyleIdx="1" presStyleCnt="9"/>
      <dgm:spPr/>
    </dgm:pt>
    <dgm:pt modelId="{AC376332-8D3D-448D-A2DC-7DADBB15454C}" type="pres">
      <dgm:prSet presAssocID="{3EC7B6C3-FFF4-45AA-9D82-11115FD4AA67}" presName="connectorText" presStyleLbl="sibTrans2D1" presStyleIdx="1" presStyleCnt="9"/>
      <dgm:spPr/>
    </dgm:pt>
    <dgm:pt modelId="{EA9CF434-08C6-4C9F-B1BC-CC7698EBAAD1}" type="pres">
      <dgm:prSet presAssocID="{A44C2AD5-C821-4DE8-928D-5579823B9CE6}" presName="node" presStyleLbl="node1" presStyleIdx="2" presStyleCnt="9">
        <dgm:presLayoutVars>
          <dgm:bulletEnabled val="1"/>
        </dgm:presLayoutVars>
      </dgm:prSet>
      <dgm:spPr/>
    </dgm:pt>
    <dgm:pt modelId="{E6A0D33C-8D3C-47F2-9925-2837186D69A7}" type="pres">
      <dgm:prSet presAssocID="{58BB2BF9-6894-4CE2-9D33-92039CE7F557}" presName="sibTrans" presStyleLbl="sibTrans2D1" presStyleIdx="2" presStyleCnt="9"/>
      <dgm:spPr/>
    </dgm:pt>
    <dgm:pt modelId="{F6E67E67-FFF0-4C4B-BC16-84FE7D86691B}" type="pres">
      <dgm:prSet presAssocID="{58BB2BF9-6894-4CE2-9D33-92039CE7F557}" presName="connectorText" presStyleLbl="sibTrans2D1" presStyleIdx="2" presStyleCnt="9"/>
      <dgm:spPr/>
    </dgm:pt>
    <dgm:pt modelId="{8C3F48A0-BBA8-4F2A-82A0-90D37DFEE08B}" type="pres">
      <dgm:prSet presAssocID="{0BCC5AA7-F208-4B0A-BBBB-37F2E3FABE9B}" presName="node" presStyleLbl="node1" presStyleIdx="3" presStyleCnt="9">
        <dgm:presLayoutVars>
          <dgm:bulletEnabled val="1"/>
        </dgm:presLayoutVars>
      </dgm:prSet>
      <dgm:spPr/>
    </dgm:pt>
    <dgm:pt modelId="{7873C660-FED5-43CF-8C8B-1D0481664CF6}" type="pres">
      <dgm:prSet presAssocID="{1E5435FC-87BC-4D8C-AAE3-6FC86C8247AA}" presName="sibTrans" presStyleLbl="sibTrans2D1" presStyleIdx="3" presStyleCnt="9"/>
      <dgm:spPr/>
    </dgm:pt>
    <dgm:pt modelId="{E64F3CDE-8F25-4471-B43D-7716F3BDC57B}" type="pres">
      <dgm:prSet presAssocID="{1E5435FC-87BC-4D8C-AAE3-6FC86C8247AA}" presName="connectorText" presStyleLbl="sibTrans2D1" presStyleIdx="3" presStyleCnt="9"/>
      <dgm:spPr/>
    </dgm:pt>
    <dgm:pt modelId="{73919684-DE48-4831-AAB2-0EA7E1774846}" type="pres">
      <dgm:prSet presAssocID="{E196DD19-11C9-4FFD-B2F8-193FD3938904}" presName="node" presStyleLbl="node1" presStyleIdx="4" presStyleCnt="9">
        <dgm:presLayoutVars>
          <dgm:bulletEnabled val="1"/>
        </dgm:presLayoutVars>
      </dgm:prSet>
      <dgm:spPr/>
    </dgm:pt>
    <dgm:pt modelId="{0CA0124D-4D7C-432E-B0E4-F5D1DC81211E}" type="pres">
      <dgm:prSet presAssocID="{A5B554B2-F571-46F2-ABB6-4C3141B02DE6}" presName="sibTrans" presStyleLbl="sibTrans2D1" presStyleIdx="4" presStyleCnt="9"/>
      <dgm:spPr/>
    </dgm:pt>
    <dgm:pt modelId="{5DCD922C-7722-4685-8C85-E05623FCAAA5}" type="pres">
      <dgm:prSet presAssocID="{A5B554B2-F571-46F2-ABB6-4C3141B02DE6}" presName="connectorText" presStyleLbl="sibTrans2D1" presStyleIdx="4" presStyleCnt="9"/>
      <dgm:spPr/>
    </dgm:pt>
    <dgm:pt modelId="{01409EB2-7C65-43B5-BF52-E709CE464D3C}" type="pres">
      <dgm:prSet presAssocID="{147F1DAF-9495-4762-AB5C-E3F300796C77}" presName="node" presStyleLbl="node1" presStyleIdx="5" presStyleCnt="9">
        <dgm:presLayoutVars>
          <dgm:bulletEnabled val="1"/>
        </dgm:presLayoutVars>
      </dgm:prSet>
      <dgm:spPr/>
    </dgm:pt>
    <dgm:pt modelId="{BEF4EB23-41FF-49B8-82B4-2EAF2B20E9A6}" type="pres">
      <dgm:prSet presAssocID="{6CC499B6-48C5-446E-9192-67143B8298B7}" presName="sibTrans" presStyleLbl="sibTrans2D1" presStyleIdx="5" presStyleCnt="9"/>
      <dgm:spPr/>
    </dgm:pt>
    <dgm:pt modelId="{9FB768CD-37B1-4D5C-A5E0-0F64A6FFB6F6}" type="pres">
      <dgm:prSet presAssocID="{6CC499B6-48C5-446E-9192-67143B8298B7}" presName="connectorText" presStyleLbl="sibTrans2D1" presStyleIdx="5" presStyleCnt="9"/>
      <dgm:spPr/>
    </dgm:pt>
    <dgm:pt modelId="{42BCEEC2-6A87-4EE0-9FE1-72D775DB889B}" type="pres">
      <dgm:prSet presAssocID="{6D60F726-1F84-46A4-BA5E-1ABD20B09C31}" presName="node" presStyleLbl="node1" presStyleIdx="6" presStyleCnt="9">
        <dgm:presLayoutVars>
          <dgm:bulletEnabled val="1"/>
        </dgm:presLayoutVars>
      </dgm:prSet>
      <dgm:spPr/>
    </dgm:pt>
    <dgm:pt modelId="{9F4321EE-E8E2-431E-B971-F64FC5B10BF4}" type="pres">
      <dgm:prSet presAssocID="{C9A1756B-793A-43C3-B2D9-4FE1DDC95477}" presName="sibTrans" presStyleLbl="sibTrans2D1" presStyleIdx="6" presStyleCnt="9"/>
      <dgm:spPr/>
    </dgm:pt>
    <dgm:pt modelId="{2F5040A2-4189-4E89-84A7-5116766C9E78}" type="pres">
      <dgm:prSet presAssocID="{C9A1756B-793A-43C3-B2D9-4FE1DDC95477}" presName="connectorText" presStyleLbl="sibTrans2D1" presStyleIdx="6" presStyleCnt="9"/>
      <dgm:spPr/>
    </dgm:pt>
    <dgm:pt modelId="{4A2C02D2-4D1A-47D5-A2C9-1F29AD45D14A}" type="pres">
      <dgm:prSet presAssocID="{7C492BF5-179E-40CC-AEE6-F8453F86E624}" presName="node" presStyleLbl="node1" presStyleIdx="7" presStyleCnt="9">
        <dgm:presLayoutVars>
          <dgm:bulletEnabled val="1"/>
        </dgm:presLayoutVars>
      </dgm:prSet>
      <dgm:spPr/>
    </dgm:pt>
    <dgm:pt modelId="{BCFC8E3C-ADA2-4305-922A-ED261E352D7B}" type="pres">
      <dgm:prSet presAssocID="{EF9D6FCA-A199-4D7C-9C1B-98960011615D}" presName="sibTrans" presStyleLbl="sibTrans2D1" presStyleIdx="7" presStyleCnt="9"/>
      <dgm:spPr/>
    </dgm:pt>
    <dgm:pt modelId="{284BE46F-CF60-4EF1-9B69-D8E4527F3B91}" type="pres">
      <dgm:prSet presAssocID="{EF9D6FCA-A199-4D7C-9C1B-98960011615D}" presName="connectorText" presStyleLbl="sibTrans2D1" presStyleIdx="7" presStyleCnt="9"/>
      <dgm:spPr/>
    </dgm:pt>
    <dgm:pt modelId="{7916C822-DE95-4588-A126-3E8D874DD022}" type="pres">
      <dgm:prSet presAssocID="{2F29CF6C-AF1C-4902-BC2C-9895B0B976FD}" presName="node" presStyleLbl="node1" presStyleIdx="8" presStyleCnt="9">
        <dgm:presLayoutVars>
          <dgm:bulletEnabled val="1"/>
        </dgm:presLayoutVars>
      </dgm:prSet>
      <dgm:spPr/>
    </dgm:pt>
    <dgm:pt modelId="{E05C039C-8172-4195-AB03-4C2BEF421F19}" type="pres">
      <dgm:prSet presAssocID="{44844C02-C6B1-481F-9324-4DE6A7CA7FC7}" presName="sibTrans" presStyleLbl="sibTrans2D1" presStyleIdx="8" presStyleCnt="9"/>
      <dgm:spPr/>
    </dgm:pt>
    <dgm:pt modelId="{AB77034A-E2F7-4223-B1AC-7A00EFD6C4C6}" type="pres">
      <dgm:prSet presAssocID="{44844C02-C6B1-481F-9324-4DE6A7CA7FC7}" presName="connectorText" presStyleLbl="sibTrans2D1" presStyleIdx="8" presStyleCnt="9"/>
      <dgm:spPr/>
    </dgm:pt>
  </dgm:ptLst>
  <dgm:cxnLst>
    <dgm:cxn modelId="{D306AE6E-CC39-4A36-ACB5-FD0DEA76F2A1}" type="presOf" srcId="{3EC7B6C3-FFF4-45AA-9D82-11115FD4AA67}" destId="{AC376332-8D3D-448D-A2DC-7DADBB15454C}" srcOrd="1" destOrd="0" presId="urn:microsoft.com/office/officeart/2005/8/layout/cycle2"/>
    <dgm:cxn modelId="{80F827A9-54F4-4E2E-924D-DD6B23C49BF0}" type="presOf" srcId="{44844C02-C6B1-481F-9324-4DE6A7CA7FC7}" destId="{AB77034A-E2F7-4223-B1AC-7A00EFD6C4C6}" srcOrd="1" destOrd="0" presId="urn:microsoft.com/office/officeart/2005/8/layout/cycle2"/>
    <dgm:cxn modelId="{A6DA59CF-A811-44F2-ADB6-99D04E794093}" type="presOf" srcId="{44844C02-C6B1-481F-9324-4DE6A7CA7FC7}" destId="{E05C039C-8172-4195-AB03-4C2BEF421F19}" srcOrd="0" destOrd="0" presId="urn:microsoft.com/office/officeart/2005/8/layout/cycle2"/>
    <dgm:cxn modelId="{715E085D-1660-4CBF-9E46-F58684B3C109}" type="presOf" srcId="{1E5435FC-87BC-4D8C-AAE3-6FC86C8247AA}" destId="{E64F3CDE-8F25-4471-B43D-7716F3BDC57B}" srcOrd="1" destOrd="0" presId="urn:microsoft.com/office/officeart/2005/8/layout/cycle2"/>
    <dgm:cxn modelId="{02F64D3F-944C-4CB8-9BE8-B1FDA48C3E5B}" srcId="{4947B456-5097-40FF-A95A-0DF94F591C0A}" destId="{A44C2AD5-C821-4DE8-928D-5579823B9CE6}" srcOrd="2" destOrd="0" parTransId="{8EA33DED-42BF-456E-8601-2E2289FC13FA}" sibTransId="{58BB2BF9-6894-4CE2-9D33-92039CE7F557}"/>
    <dgm:cxn modelId="{E83D177B-15C6-4D37-809C-37E0615B404E}" type="presOf" srcId="{6D60F726-1F84-46A4-BA5E-1ABD20B09C31}" destId="{42BCEEC2-6A87-4EE0-9FE1-72D775DB889B}" srcOrd="0" destOrd="0" presId="urn:microsoft.com/office/officeart/2005/8/layout/cycle2"/>
    <dgm:cxn modelId="{EF65CC5A-BA4F-4579-9057-940E77B8CF99}" srcId="{4947B456-5097-40FF-A95A-0DF94F591C0A}" destId="{AD623D00-35B2-405F-8F07-E4260E281298}" srcOrd="0" destOrd="0" parTransId="{74653248-A73E-4B01-A3BE-50FE48C43600}" sibTransId="{8600A9ED-1E81-454E-B17F-032DF02FA698}"/>
    <dgm:cxn modelId="{2960D0E5-EA01-4D66-83A6-C483021ADEBB}" type="presOf" srcId="{C9A1756B-793A-43C3-B2D9-4FE1DDC95477}" destId="{9F4321EE-E8E2-431E-B971-F64FC5B10BF4}" srcOrd="0" destOrd="0" presId="urn:microsoft.com/office/officeart/2005/8/layout/cycle2"/>
    <dgm:cxn modelId="{39B7FB2E-DC1F-4BB5-9DBE-64106117769A}" type="presOf" srcId="{6CC499B6-48C5-446E-9192-67143B8298B7}" destId="{9FB768CD-37B1-4D5C-A5E0-0F64A6FFB6F6}" srcOrd="1" destOrd="0" presId="urn:microsoft.com/office/officeart/2005/8/layout/cycle2"/>
    <dgm:cxn modelId="{D75D90EF-BCC1-4672-8EAB-7BF18C049341}" type="presOf" srcId="{147F1DAF-9495-4762-AB5C-E3F300796C77}" destId="{01409EB2-7C65-43B5-BF52-E709CE464D3C}" srcOrd="0" destOrd="0" presId="urn:microsoft.com/office/officeart/2005/8/layout/cycle2"/>
    <dgm:cxn modelId="{9C0C1363-0188-4F31-9877-ABDFD4E77175}" type="presOf" srcId="{A44C2AD5-C821-4DE8-928D-5579823B9CE6}" destId="{EA9CF434-08C6-4C9F-B1BC-CC7698EBAAD1}" srcOrd="0" destOrd="0" presId="urn:microsoft.com/office/officeart/2005/8/layout/cycle2"/>
    <dgm:cxn modelId="{BC1CF380-EF1D-4A1D-AA17-9ACA3963E0FA}" srcId="{4947B456-5097-40FF-A95A-0DF94F591C0A}" destId="{7C492BF5-179E-40CC-AEE6-F8453F86E624}" srcOrd="7" destOrd="0" parTransId="{D5D5EB0D-652F-4AA1-9398-6D9696F0F65E}" sibTransId="{EF9D6FCA-A199-4D7C-9C1B-98960011615D}"/>
    <dgm:cxn modelId="{E23FE0D9-ADBC-4A1E-A468-D0D5586202CB}" type="presOf" srcId="{AD623D00-35B2-405F-8F07-E4260E281298}" destId="{4E100933-F588-4588-A887-B5A07566E383}" srcOrd="0" destOrd="0" presId="urn:microsoft.com/office/officeart/2005/8/layout/cycle2"/>
    <dgm:cxn modelId="{E65BEC73-7D61-44F1-842D-E3D676861489}" type="presOf" srcId="{1E5435FC-87BC-4D8C-AAE3-6FC86C8247AA}" destId="{7873C660-FED5-43CF-8C8B-1D0481664CF6}" srcOrd="0" destOrd="0" presId="urn:microsoft.com/office/officeart/2005/8/layout/cycle2"/>
    <dgm:cxn modelId="{FC87519F-4CC0-44E6-AFA8-A1672DFDC206}" type="presOf" srcId="{58BB2BF9-6894-4CE2-9D33-92039CE7F557}" destId="{F6E67E67-FFF0-4C4B-BC16-84FE7D86691B}" srcOrd="1" destOrd="0" presId="urn:microsoft.com/office/officeart/2005/8/layout/cycle2"/>
    <dgm:cxn modelId="{2BD75E30-E286-4BC6-9BED-68B5CC9C6E3D}" type="presOf" srcId="{8600A9ED-1E81-454E-B17F-032DF02FA698}" destId="{E913C268-0B14-41B5-8B29-4E1E3B167562}" srcOrd="1" destOrd="0" presId="urn:microsoft.com/office/officeart/2005/8/layout/cycle2"/>
    <dgm:cxn modelId="{C047666E-F718-42BC-A96E-D146520AE198}" type="presOf" srcId="{A5B554B2-F571-46F2-ABB6-4C3141B02DE6}" destId="{0CA0124D-4D7C-432E-B0E4-F5D1DC81211E}" srcOrd="0" destOrd="0" presId="urn:microsoft.com/office/officeart/2005/8/layout/cycle2"/>
    <dgm:cxn modelId="{3B8F7E93-35E2-436E-95EF-D209C221B5F2}" type="presOf" srcId="{DD330A67-88B6-4603-B3EE-13DD40DC5DC3}" destId="{1DFEDC73-5086-4F2F-8FA1-8C262CFCE18C}" srcOrd="0" destOrd="0" presId="urn:microsoft.com/office/officeart/2005/8/layout/cycle2"/>
    <dgm:cxn modelId="{9E1F39ED-DF9F-4A7A-AE22-3F919832AA14}" type="presOf" srcId="{7C492BF5-179E-40CC-AEE6-F8453F86E624}" destId="{4A2C02D2-4D1A-47D5-A2C9-1F29AD45D14A}" srcOrd="0" destOrd="0" presId="urn:microsoft.com/office/officeart/2005/8/layout/cycle2"/>
    <dgm:cxn modelId="{7006E0BA-5DA1-4F69-9DA2-C482C07DC527}" type="presOf" srcId="{58BB2BF9-6894-4CE2-9D33-92039CE7F557}" destId="{E6A0D33C-8D3C-47F2-9925-2837186D69A7}" srcOrd="0" destOrd="0" presId="urn:microsoft.com/office/officeart/2005/8/layout/cycle2"/>
    <dgm:cxn modelId="{5806E4DD-EC04-4E10-BEBA-B1EBDEC80858}" type="presOf" srcId="{2F29CF6C-AF1C-4902-BC2C-9895B0B976FD}" destId="{7916C822-DE95-4588-A126-3E8D874DD022}" srcOrd="0" destOrd="0" presId="urn:microsoft.com/office/officeart/2005/8/layout/cycle2"/>
    <dgm:cxn modelId="{26BF44A8-7663-40C8-9C52-A7AEB93446AE}" srcId="{4947B456-5097-40FF-A95A-0DF94F591C0A}" destId="{E196DD19-11C9-4FFD-B2F8-193FD3938904}" srcOrd="4" destOrd="0" parTransId="{161AEAAD-D0C5-41EE-B9FC-A470BC684ABB}" sibTransId="{A5B554B2-F571-46F2-ABB6-4C3141B02DE6}"/>
    <dgm:cxn modelId="{809891F6-99B0-4CFF-A4AF-430A648B88C0}" type="presOf" srcId="{C9A1756B-793A-43C3-B2D9-4FE1DDC95477}" destId="{2F5040A2-4189-4E89-84A7-5116766C9E78}" srcOrd="1" destOrd="0" presId="urn:microsoft.com/office/officeart/2005/8/layout/cycle2"/>
    <dgm:cxn modelId="{6DA5B6F4-F675-4AF5-83BF-23B0C88B54FF}" srcId="{4947B456-5097-40FF-A95A-0DF94F591C0A}" destId="{DD330A67-88B6-4603-B3EE-13DD40DC5DC3}" srcOrd="1" destOrd="0" parTransId="{30CDE494-081C-42DA-AB74-772E4B95A19C}" sibTransId="{3EC7B6C3-FFF4-45AA-9D82-11115FD4AA67}"/>
    <dgm:cxn modelId="{81819A3D-8968-44F8-9366-4C62E07DC29C}" type="presOf" srcId="{EF9D6FCA-A199-4D7C-9C1B-98960011615D}" destId="{284BE46F-CF60-4EF1-9B69-D8E4527F3B91}" srcOrd="1" destOrd="0" presId="urn:microsoft.com/office/officeart/2005/8/layout/cycle2"/>
    <dgm:cxn modelId="{9991C720-0495-41CB-970F-20B6A05F0E8F}" type="presOf" srcId="{A5B554B2-F571-46F2-ABB6-4C3141B02DE6}" destId="{5DCD922C-7722-4685-8C85-E05623FCAAA5}" srcOrd="1" destOrd="0" presId="urn:microsoft.com/office/officeart/2005/8/layout/cycle2"/>
    <dgm:cxn modelId="{91F9AF9D-5F4A-4A4E-AEFC-761219B90253}" srcId="{4947B456-5097-40FF-A95A-0DF94F591C0A}" destId="{0BCC5AA7-F208-4B0A-BBBB-37F2E3FABE9B}" srcOrd="3" destOrd="0" parTransId="{A3C66B79-90BF-4D3D-BDBC-6AEC812C30CA}" sibTransId="{1E5435FC-87BC-4D8C-AAE3-6FC86C8247AA}"/>
    <dgm:cxn modelId="{D7941946-1DDE-49D5-B7B8-51ED557FE417}" type="presOf" srcId="{6CC499B6-48C5-446E-9192-67143B8298B7}" destId="{BEF4EB23-41FF-49B8-82B4-2EAF2B20E9A6}" srcOrd="0" destOrd="0" presId="urn:microsoft.com/office/officeart/2005/8/layout/cycle2"/>
    <dgm:cxn modelId="{A82E1224-9A17-4C81-B43E-016D3DCFB175}" type="presOf" srcId="{3EC7B6C3-FFF4-45AA-9D82-11115FD4AA67}" destId="{309E88EB-0D6C-4DF5-9518-6F6119F89EF1}" srcOrd="0" destOrd="0" presId="urn:microsoft.com/office/officeart/2005/8/layout/cycle2"/>
    <dgm:cxn modelId="{7118AE2E-BED5-4066-A976-A6DFC1555C0E}" type="presOf" srcId="{E196DD19-11C9-4FFD-B2F8-193FD3938904}" destId="{73919684-DE48-4831-AAB2-0EA7E1774846}" srcOrd="0" destOrd="0" presId="urn:microsoft.com/office/officeart/2005/8/layout/cycle2"/>
    <dgm:cxn modelId="{AC60514A-4B4E-4A0C-9A4A-C9DB32B26FF7}" srcId="{4947B456-5097-40FF-A95A-0DF94F591C0A}" destId="{6D60F726-1F84-46A4-BA5E-1ABD20B09C31}" srcOrd="6" destOrd="0" parTransId="{45B8D85E-B3D4-4787-B664-570379204476}" sibTransId="{C9A1756B-793A-43C3-B2D9-4FE1DDC95477}"/>
    <dgm:cxn modelId="{01F8981D-059A-4C35-B028-746D48BF11D7}" srcId="{4947B456-5097-40FF-A95A-0DF94F591C0A}" destId="{2F29CF6C-AF1C-4902-BC2C-9895B0B976FD}" srcOrd="8" destOrd="0" parTransId="{0A3158A4-AAAF-46FB-A32B-9A18C7F46EDF}" sibTransId="{44844C02-C6B1-481F-9324-4DE6A7CA7FC7}"/>
    <dgm:cxn modelId="{3A3F7F3C-79AF-4A50-BD86-0A2FF5F0568E}" type="presOf" srcId="{0BCC5AA7-F208-4B0A-BBBB-37F2E3FABE9B}" destId="{8C3F48A0-BBA8-4F2A-82A0-90D37DFEE08B}" srcOrd="0" destOrd="0" presId="urn:microsoft.com/office/officeart/2005/8/layout/cycle2"/>
    <dgm:cxn modelId="{F2B1F945-23EF-4067-A93D-CD46D3AE93B2}" type="presOf" srcId="{4947B456-5097-40FF-A95A-0DF94F591C0A}" destId="{C9AF4AEF-1527-4CF1-89F1-33E8286B59B5}" srcOrd="0" destOrd="0" presId="urn:microsoft.com/office/officeart/2005/8/layout/cycle2"/>
    <dgm:cxn modelId="{B89EA478-572B-47AF-9836-7F208DD299DA}" srcId="{4947B456-5097-40FF-A95A-0DF94F591C0A}" destId="{147F1DAF-9495-4762-AB5C-E3F300796C77}" srcOrd="5" destOrd="0" parTransId="{4AB4314B-3E11-4EF0-8448-D8CA64060142}" sibTransId="{6CC499B6-48C5-446E-9192-67143B8298B7}"/>
    <dgm:cxn modelId="{E12EABD0-5955-499E-85FC-88C9AFBC944C}" type="presOf" srcId="{8600A9ED-1E81-454E-B17F-032DF02FA698}" destId="{5BDB4C5A-8853-4DF7-B30F-EE62D16F891B}" srcOrd="0" destOrd="0" presId="urn:microsoft.com/office/officeart/2005/8/layout/cycle2"/>
    <dgm:cxn modelId="{0F8CFB18-43AB-4CC4-A60F-B64D865D2FA9}" type="presOf" srcId="{EF9D6FCA-A199-4D7C-9C1B-98960011615D}" destId="{BCFC8E3C-ADA2-4305-922A-ED261E352D7B}" srcOrd="0" destOrd="0" presId="urn:microsoft.com/office/officeart/2005/8/layout/cycle2"/>
    <dgm:cxn modelId="{B515ABA8-038A-4729-B99C-40129686157D}" type="presParOf" srcId="{C9AF4AEF-1527-4CF1-89F1-33E8286B59B5}" destId="{4E100933-F588-4588-A887-B5A07566E383}" srcOrd="0" destOrd="0" presId="urn:microsoft.com/office/officeart/2005/8/layout/cycle2"/>
    <dgm:cxn modelId="{6FE980E9-7BF4-4C23-88A0-9E424DAE5507}" type="presParOf" srcId="{C9AF4AEF-1527-4CF1-89F1-33E8286B59B5}" destId="{5BDB4C5A-8853-4DF7-B30F-EE62D16F891B}" srcOrd="1" destOrd="0" presId="urn:microsoft.com/office/officeart/2005/8/layout/cycle2"/>
    <dgm:cxn modelId="{49E4B91C-FA29-4B64-91F9-878FBE258FAA}" type="presParOf" srcId="{5BDB4C5A-8853-4DF7-B30F-EE62D16F891B}" destId="{E913C268-0B14-41B5-8B29-4E1E3B167562}" srcOrd="0" destOrd="0" presId="urn:microsoft.com/office/officeart/2005/8/layout/cycle2"/>
    <dgm:cxn modelId="{E1A07A46-E080-4E6F-B200-E0CD09CC2570}" type="presParOf" srcId="{C9AF4AEF-1527-4CF1-89F1-33E8286B59B5}" destId="{1DFEDC73-5086-4F2F-8FA1-8C262CFCE18C}" srcOrd="2" destOrd="0" presId="urn:microsoft.com/office/officeart/2005/8/layout/cycle2"/>
    <dgm:cxn modelId="{A025EE0A-FB78-42C8-BA3F-5D51081E941B}" type="presParOf" srcId="{C9AF4AEF-1527-4CF1-89F1-33E8286B59B5}" destId="{309E88EB-0D6C-4DF5-9518-6F6119F89EF1}" srcOrd="3" destOrd="0" presId="urn:microsoft.com/office/officeart/2005/8/layout/cycle2"/>
    <dgm:cxn modelId="{1EA5D3E7-B7CC-4A6F-B5CC-7F93DCB149D0}" type="presParOf" srcId="{309E88EB-0D6C-4DF5-9518-6F6119F89EF1}" destId="{AC376332-8D3D-448D-A2DC-7DADBB15454C}" srcOrd="0" destOrd="0" presId="urn:microsoft.com/office/officeart/2005/8/layout/cycle2"/>
    <dgm:cxn modelId="{FC8C6674-DE93-4F2D-8FD8-98C3C3BA45FD}" type="presParOf" srcId="{C9AF4AEF-1527-4CF1-89F1-33E8286B59B5}" destId="{EA9CF434-08C6-4C9F-B1BC-CC7698EBAAD1}" srcOrd="4" destOrd="0" presId="urn:microsoft.com/office/officeart/2005/8/layout/cycle2"/>
    <dgm:cxn modelId="{AEE58BD4-8E91-4A54-BC06-57A55003EF74}" type="presParOf" srcId="{C9AF4AEF-1527-4CF1-89F1-33E8286B59B5}" destId="{E6A0D33C-8D3C-47F2-9925-2837186D69A7}" srcOrd="5" destOrd="0" presId="urn:microsoft.com/office/officeart/2005/8/layout/cycle2"/>
    <dgm:cxn modelId="{2AED3D31-94C7-4957-B367-488ECA59B0BF}" type="presParOf" srcId="{E6A0D33C-8D3C-47F2-9925-2837186D69A7}" destId="{F6E67E67-FFF0-4C4B-BC16-84FE7D86691B}" srcOrd="0" destOrd="0" presId="urn:microsoft.com/office/officeart/2005/8/layout/cycle2"/>
    <dgm:cxn modelId="{16819761-2FFB-410D-BF2F-11121DB84AEF}" type="presParOf" srcId="{C9AF4AEF-1527-4CF1-89F1-33E8286B59B5}" destId="{8C3F48A0-BBA8-4F2A-82A0-90D37DFEE08B}" srcOrd="6" destOrd="0" presId="urn:microsoft.com/office/officeart/2005/8/layout/cycle2"/>
    <dgm:cxn modelId="{A9A59DF7-D0EB-43A6-A151-D8CC424EBFA9}" type="presParOf" srcId="{C9AF4AEF-1527-4CF1-89F1-33E8286B59B5}" destId="{7873C660-FED5-43CF-8C8B-1D0481664CF6}" srcOrd="7" destOrd="0" presId="urn:microsoft.com/office/officeart/2005/8/layout/cycle2"/>
    <dgm:cxn modelId="{5CF24613-DD62-4DFA-8EDD-D52F16BDD156}" type="presParOf" srcId="{7873C660-FED5-43CF-8C8B-1D0481664CF6}" destId="{E64F3CDE-8F25-4471-B43D-7716F3BDC57B}" srcOrd="0" destOrd="0" presId="urn:microsoft.com/office/officeart/2005/8/layout/cycle2"/>
    <dgm:cxn modelId="{A0DA9483-10DE-4219-A9B5-3C0B623A38F9}" type="presParOf" srcId="{C9AF4AEF-1527-4CF1-89F1-33E8286B59B5}" destId="{73919684-DE48-4831-AAB2-0EA7E1774846}" srcOrd="8" destOrd="0" presId="urn:microsoft.com/office/officeart/2005/8/layout/cycle2"/>
    <dgm:cxn modelId="{ED461E00-1842-43B6-9302-0DB2B3742F65}" type="presParOf" srcId="{C9AF4AEF-1527-4CF1-89F1-33E8286B59B5}" destId="{0CA0124D-4D7C-432E-B0E4-F5D1DC81211E}" srcOrd="9" destOrd="0" presId="urn:microsoft.com/office/officeart/2005/8/layout/cycle2"/>
    <dgm:cxn modelId="{74332448-1C62-48FD-B686-EEC76738400A}" type="presParOf" srcId="{0CA0124D-4D7C-432E-B0E4-F5D1DC81211E}" destId="{5DCD922C-7722-4685-8C85-E05623FCAAA5}" srcOrd="0" destOrd="0" presId="urn:microsoft.com/office/officeart/2005/8/layout/cycle2"/>
    <dgm:cxn modelId="{B865FCAF-F7F5-4C03-8A5D-5C7D15486351}" type="presParOf" srcId="{C9AF4AEF-1527-4CF1-89F1-33E8286B59B5}" destId="{01409EB2-7C65-43B5-BF52-E709CE464D3C}" srcOrd="10" destOrd="0" presId="urn:microsoft.com/office/officeart/2005/8/layout/cycle2"/>
    <dgm:cxn modelId="{A9BA77CD-77EB-4A2A-A679-54DF621DE916}" type="presParOf" srcId="{C9AF4AEF-1527-4CF1-89F1-33E8286B59B5}" destId="{BEF4EB23-41FF-49B8-82B4-2EAF2B20E9A6}" srcOrd="11" destOrd="0" presId="urn:microsoft.com/office/officeart/2005/8/layout/cycle2"/>
    <dgm:cxn modelId="{37B3C01B-DC2C-4D4C-B52B-8F4C22F1CCE5}" type="presParOf" srcId="{BEF4EB23-41FF-49B8-82B4-2EAF2B20E9A6}" destId="{9FB768CD-37B1-4D5C-A5E0-0F64A6FFB6F6}" srcOrd="0" destOrd="0" presId="urn:microsoft.com/office/officeart/2005/8/layout/cycle2"/>
    <dgm:cxn modelId="{9B4BDCCE-11B7-49E2-B68A-1DE493497979}" type="presParOf" srcId="{C9AF4AEF-1527-4CF1-89F1-33E8286B59B5}" destId="{42BCEEC2-6A87-4EE0-9FE1-72D775DB889B}" srcOrd="12" destOrd="0" presId="urn:microsoft.com/office/officeart/2005/8/layout/cycle2"/>
    <dgm:cxn modelId="{9F6C1A59-584D-4B44-A710-7A066044C264}" type="presParOf" srcId="{C9AF4AEF-1527-4CF1-89F1-33E8286B59B5}" destId="{9F4321EE-E8E2-431E-B971-F64FC5B10BF4}" srcOrd="13" destOrd="0" presId="urn:microsoft.com/office/officeart/2005/8/layout/cycle2"/>
    <dgm:cxn modelId="{9E83BA63-8F06-448E-9FFA-85C719FCCFD0}" type="presParOf" srcId="{9F4321EE-E8E2-431E-B971-F64FC5B10BF4}" destId="{2F5040A2-4189-4E89-84A7-5116766C9E78}" srcOrd="0" destOrd="0" presId="urn:microsoft.com/office/officeart/2005/8/layout/cycle2"/>
    <dgm:cxn modelId="{2791417B-CFE8-4541-8D3B-1253E9919ECB}" type="presParOf" srcId="{C9AF4AEF-1527-4CF1-89F1-33E8286B59B5}" destId="{4A2C02D2-4D1A-47D5-A2C9-1F29AD45D14A}" srcOrd="14" destOrd="0" presId="urn:microsoft.com/office/officeart/2005/8/layout/cycle2"/>
    <dgm:cxn modelId="{D6BDBC09-96A6-432B-8CC8-51A1AF3EA316}" type="presParOf" srcId="{C9AF4AEF-1527-4CF1-89F1-33E8286B59B5}" destId="{BCFC8E3C-ADA2-4305-922A-ED261E352D7B}" srcOrd="15" destOrd="0" presId="urn:microsoft.com/office/officeart/2005/8/layout/cycle2"/>
    <dgm:cxn modelId="{0BB84829-C4F5-4783-BEC9-2AA176C3EE1B}" type="presParOf" srcId="{BCFC8E3C-ADA2-4305-922A-ED261E352D7B}" destId="{284BE46F-CF60-4EF1-9B69-D8E4527F3B91}" srcOrd="0" destOrd="0" presId="urn:microsoft.com/office/officeart/2005/8/layout/cycle2"/>
    <dgm:cxn modelId="{7898784F-D0AD-4D54-8A4F-E295A619BBC5}" type="presParOf" srcId="{C9AF4AEF-1527-4CF1-89F1-33E8286B59B5}" destId="{7916C822-DE95-4588-A126-3E8D874DD022}" srcOrd="16" destOrd="0" presId="urn:microsoft.com/office/officeart/2005/8/layout/cycle2"/>
    <dgm:cxn modelId="{82098864-8FC2-43AC-95D3-8CC155FCD36E}" type="presParOf" srcId="{C9AF4AEF-1527-4CF1-89F1-33E8286B59B5}" destId="{E05C039C-8172-4195-AB03-4C2BEF421F19}" srcOrd="17" destOrd="0" presId="urn:microsoft.com/office/officeart/2005/8/layout/cycle2"/>
    <dgm:cxn modelId="{FA64DD90-3428-45E3-A148-05ACE53DF1FF}" type="presParOf" srcId="{E05C039C-8172-4195-AB03-4C2BEF421F19}" destId="{AB77034A-E2F7-4223-B1AC-7A00EFD6C4C6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100933-F588-4588-A887-B5A07566E383}">
      <dsp:nvSpPr>
        <dsp:cNvPr id="0" name=""/>
        <dsp:cNvSpPr/>
      </dsp:nvSpPr>
      <dsp:spPr>
        <a:xfrm>
          <a:off x="3899520" y="973"/>
          <a:ext cx="1040159" cy="1040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start</a:t>
          </a:r>
          <a:endParaRPr lang="en-IN" sz="1600" kern="1200" dirty="0"/>
        </a:p>
      </dsp:txBody>
      <dsp:txXfrm>
        <a:off x="4051848" y="153301"/>
        <a:ext cx="735503" cy="735503"/>
      </dsp:txXfrm>
    </dsp:sp>
    <dsp:sp modelId="{5BDB4C5A-8853-4DF7-B30F-EE62D16F891B}">
      <dsp:nvSpPr>
        <dsp:cNvPr id="0" name=""/>
        <dsp:cNvSpPr/>
      </dsp:nvSpPr>
      <dsp:spPr>
        <a:xfrm rot="1200000">
          <a:off x="5007617" y="609758"/>
          <a:ext cx="275909" cy="35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300" kern="1200"/>
        </a:p>
      </dsp:txBody>
      <dsp:txXfrm>
        <a:off x="5010113" y="665814"/>
        <a:ext cx="193136" cy="210631"/>
      </dsp:txXfrm>
    </dsp:sp>
    <dsp:sp modelId="{1DFEDC73-5086-4F2F-8FA1-8C262CFCE18C}">
      <dsp:nvSpPr>
        <dsp:cNvPr id="0" name=""/>
        <dsp:cNvSpPr/>
      </dsp:nvSpPr>
      <dsp:spPr>
        <a:xfrm>
          <a:off x="5366139" y="534779"/>
          <a:ext cx="1040159" cy="1040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View </a:t>
          </a:r>
          <a:r>
            <a:rPr lang="en-US" sz="1600" kern="1200" dirty="0" err="1" smtClean="0"/>
            <a:t>navbar</a:t>
          </a:r>
          <a:endParaRPr lang="en-IN" sz="1600" kern="1200" dirty="0"/>
        </a:p>
      </dsp:txBody>
      <dsp:txXfrm>
        <a:off x="5518467" y="687107"/>
        <a:ext cx="735503" cy="735503"/>
      </dsp:txXfrm>
    </dsp:sp>
    <dsp:sp modelId="{309E88EB-0D6C-4DF5-9518-6F6119F89EF1}">
      <dsp:nvSpPr>
        <dsp:cNvPr id="0" name=""/>
        <dsp:cNvSpPr/>
      </dsp:nvSpPr>
      <dsp:spPr>
        <a:xfrm rot="3600000">
          <a:off x="6134546" y="1548391"/>
          <a:ext cx="275909" cy="35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300" kern="1200"/>
        </a:p>
      </dsp:txBody>
      <dsp:txXfrm>
        <a:off x="6155239" y="1582760"/>
        <a:ext cx="193136" cy="210631"/>
      </dsp:txXfrm>
    </dsp:sp>
    <dsp:sp modelId="{EA9CF434-08C6-4C9F-B1BC-CC7698EBAAD1}">
      <dsp:nvSpPr>
        <dsp:cNvPr id="0" name=""/>
        <dsp:cNvSpPr/>
      </dsp:nvSpPr>
      <dsp:spPr>
        <a:xfrm>
          <a:off x="6146511" y="1886423"/>
          <a:ext cx="1040159" cy="1040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Select item</a:t>
          </a:r>
          <a:endParaRPr lang="en-IN" sz="1600" kern="1200" dirty="0"/>
        </a:p>
      </dsp:txBody>
      <dsp:txXfrm>
        <a:off x="6298839" y="2038751"/>
        <a:ext cx="735503" cy="735503"/>
      </dsp:txXfrm>
    </dsp:sp>
    <dsp:sp modelId="{E6A0D33C-8D3C-47F2-9925-2837186D69A7}">
      <dsp:nvSpPr>
        <dsp:cNvPr id="0" name=""/>
        <dsp:cNvSpPr/>
      </dsp:nvSpPr>
      <dsp:spPr>
        <a:xfrm rot="6000000">
          <a:off x="6394482" y="2991802"/>
          <a:ext cx="275909" cy="35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300" kern="1200"/>
        </a:p>
      </dsp:txBody>
      <dsp:txXfrm rot="10800000">
        <a:off x="6443055" y="3021255"/>
        <a:ext cx="193136" cy="210631"/>
      </dsp:txXfrm>
    </dsp:sp>
    <dsp:sp modelId="{8C3F48A0-BBA8-4F2A-82A0-90D37DFEE08B}">
      <dsp:nvSpPr>
        <dsp:cNvPr id="0" name=""/>
        <dsp:cNvSpPr/>
      </dsp:nvSpPr>
      <dsp:spPr>
        <a:xfrm>
          <a:off x="5875491" y="3423456"/>
          <a:ext cx="1040159" cy="1040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login</a:t>
          </a:r>
          <a:endParaRPr lang="en-IN" sz="1600" kern="1200" dirty="0"/>
        </a:p>
      </dsp:txBody>
      <dsp:txXfrm>
        <a:off x="6027819" y="3575784"/>
        <a:ext cx="735503" cy="735503"/>
      </dsp:txXfrm>
    </dsp:sp>
    <dsp:sp modelId="{7873C660-FED5-43CF-8C8B-1D0481664CF6}">
      <dsp:nvSpPr>
        <dsp:cNvPr id="0" name=""/>
        <dsp:cNvSpPr/>
      </dsp:nvSpPr>
      <dsp:spPr>
        <a:xfrm rot="8400000">
          <a:off x="5665798" y="4264603"/>
          <a:ext cx="275909" cy="35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300" kern="1200"/>
        </a:p>
      </dsp:txBody>
      <dsp:txXfrm rot="10800000">
        <a:off x="5738888" y="4308211"/>
        <a:ext cx="193136" cy="210631"/>
      </dsp:txXfrm>
    </dsp:sp>
    <dsp:sp modelId="{73919684-DE48-4831-AAB2-0EA7E1774846}">
      <dsp:nvSpPr>
        <dsp:cNvPr id="0" name=""/>
        <dsp:cNvSpPr/>
      </dsp:nvSpPr>
      <dsp:spPr>
        <a:xfrm>
          <a:off x="4679892" y="4426682"/>
          <a:ext cx="1040159" cy="1040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Register</a:t>
          </a:r>
          <a:endParaRPr lang="en-IN" sz="1600" kern="1200" dirty="0"/>
        </a:p>
      </dsp:txBody>
      <dsp:txXfrm>
        <a:off x="4832220" y="4579010"/>
        <a:ext cx="735503" cy="735503"/>
      </dsp:txXfrm>
    </dsp:sp>
    <dsp:sp modelId="{0CA0124D-4D7C-432E-B0E4-F5D1DC81211E}">
      <dsp:nvSpPr>
        <dsp:cNvPr id="0" name=""/>
        <dsp:cNvSpPr/>
      </dsp:nvSpPr>
      <dsp:spPr>
        <a:xfrm rot="10800000">
          <a:off x="4289453" y="4771235"/>
          <a:ext cx="275909" cy="35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300" kern="1200"/>
        </a:p>
      </dsp:txBody>
      <dsp:txXfrm rot="10800000">
        <a:off x="4372226" y="4841446"/>
        <a:ext cx="193136" cy="210631"/>
      </dsp:txXfrm>
    </dsp:sp>
    <dsp:sp modelId="{01409EB2-7C65-43B5-BF52-E709CE464D3C}">
      <dsp:nvSpPr>
        <dsp:cNvPr id="0" name=""/>
        <dsp:cNvSpPr/>
      </dsp:nvSpPr>
      <dsp:spPr>
        <a:xfrm>
          <a:off x="3119148" y="4426682"/>
          <a:ext cx="1040159" cy="1040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View menu</a:t>
          </a:r>
          <a:endParaRPr lang="en-IN" sz="1600" kern="1200" dirty="0"/>
        </a:p>
      </dsp:txBody>
      <dsp:txXfrm>
        <a:off x="3271476" y="4579010"/>
        <a:ext cx="735503" cy="735503"/>
      </dsp:txXfrm>
    </dsp:sp>
    <dsp:sp modelId="{BEF4EB23-41FF-49B8-82B4-2EAF2B20E9A6}">
      <dsp:nvSpPr>
        <dsp:cNvPr id="0" name=""/>
        <dsp:cNvSpPr/>
      </dsp:nvSpPr>
      <dsp:spPr>
        <a:xfrm rot="13200000">
          <a:off x="2909455" y="4274641"/>
          <a:ext cx="275909" cy="35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300" kern="1200"/>
        </a:p>
      </dsp:txBody>
      <dsp:txXfrm rot="10800000">
        <a:off x="2982545" y="4371455"/>
        <a:ext cx="193136" cy="210631"/>
      </dsp:txXfrm>
    </dsp:sp>
    <dsp:sp modelId="{42BCEEC2-6A87-4EE0-9FE1-72D775DB889B}">
      <dsp:nvSpPr>
        <dsp:cNvPr id="0" name=""/>
        <dsp:cNvSpPr/>
      </dsp:nvSpPr>
      <dsp:spPr>
        <a:xfrm>
          <a:off x="1923548" y="3423456"/>
          <a:ext cx="1040159" cy="1040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Select page</a:t>
          </a:r>
          <a:endParaRPr lang="en-IN" sz="1600" kern="1200" dirty="0"/>
        </a:p>
      </dsp:txBody>
      <dsp:txXfrm>
        <a:off x="2075876" y="3575784"/>
        <a:ext cx="735503" cy="735503"/>
      </dsp:txXfrm>
    </dsp:sp>
    <dsp:sp modelId="{9F4321EE-E8E2-431E-B971-F64FC5B10BF4}">
      <dsp:nvSpPr>
        <dsp:cNvPr id="0" name=""/>
        <dsp:cNvSpPr/>
      </dsp:nvSpPr>
      <dsp:spPr>
        <a:xfrm rot="15600000">
          <a:off x="2171519" y="3007182"/>
          <a:ext cx="275909" cy="35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300" kern="1200"/>
        </a:p>
      </dsp:txBody>
      <dsp:txXfrm rot="10800000">
        <a:off x="2220092" y="3118151"/>
        <a:ext cx="193136" cy="210631"/>
      </dsp:txXfrm>
    </dsp:sp>
    <dsp:sp modelId="{4A2C02D2-4D1A-47D5-A2C9-1F29AD45D14A}">
      <dsp:nvSpPr>
        <dsp:cNvPr id="0" name=""/>
        <dsp:cNvSpPr/>
      </dsp:nvSpPr>
      <dsp:spPr>
        <a:xfrm>
          <a:off x="1652528" y="1886423"/>
          <a:ext cx="1040159" cy="1040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View page</a:t>
          </a:r>
          <a:endParaRPr lang="en-IN" sz="1600" kern="1200" dirty="0"/>
        </a:p>
      </dsp:txBody>
      <dsp:txXfrm>
        <a:off x="1804856" y="2038751"/>
        <a:ext cx="735503" cy="735503"/>
      </dsp:txXfrm>
    </dsp:sp>
    <dsp:sp modelId="{BCFC8E3C-ADA2-4305-922A-ED261E352D7B}">
      <dsp:nvSpPr>
        <dsp:cNvPr id="0" name=""/>
        <dsp:cNvSpPr/>
      </dsp:nvSpPr>
      <dsp:spPr>
        <a:xfrm rot="18000000">
          <a:off x="2420935" y="1561916"/>
          <a:ext cx="275909" cy="35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300" kern="1200"/>
        </a:p>
      </dsp:txBody>
      <dsp:txXfrm>
        <a:off x="2441628" y="1667969"/>
        <a:ext cx="193136" cy="210631"/>
      </dsp:txXfrm>
    </dsp:sp>
    <dsp:sp modelId="{7916C822-DE95-4588-A126-3E8D874DD022}">
      <dsp:nvSpPr>
        <dsp:cNvPr id="0" name=""/>
        <dsp:cNvSpPr/>
      </dsp:nvSpPr>
      <dsp:spPr>
        <a:xfrm>
          <a:off x="2432900" y="534779"/>
          <a:ext cx="1040159" cy="10401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close</a:t>
          </a:r>
          <a:endParaRPr lang="en-IN" sz="1600" kern="1200" dirty="0"/>
        </a:p>
      </dsp:txBody>
      <dsp:txXfrm>
        <a:off x="2585228" y="687107"/>
        <a:ext cx="735503" cy="735503"/>
      </dsp:txXfrm>
    </dsp:sp>
    <dsp:sp modelId="{E05C039C-8172-4195-AB03-4C2BEF421F19}">
      <dsp:nvSpPr>
        <dsp:cNvPr id="0" name=""/>
        <dsp:cNvSpPr/>
      </dsp:nvSpPr>
      <dsp:spPr>
        <a:xfrm rot="20400000">
          <a:off x="3540997" y="615099"/>
          <a:ext cx="275909" cy="3510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300" kern="1200"/>
        </a:p>
      </dsp:txBody>
      <dsp:txXfrm>
        <a:off x="3543493" y="699465"/>
        <a:ext cx="193136" cy="2106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9F1233-0ABC-4AAE-AB53-D76AF6A9EC98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FAE99-2354-43A9-B741-C174AEC3E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441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321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82E50-F27D-40A5-B167-970726F1DCA3}" type="datetime1">
              <a:rPr lang="en-US" smtClean="0"/>
              <a:t>6/23/2021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EED9D-35CB-42F6-AE57-1E02F360C1AB}" type="datetime1">
              <a:rPr lang="en-US" smtClean="0"/>
              <a:t>6/23/2021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B6137-AA5B-4005-B2F5-7224BDBA77E9}" type="datetime1">
              <a:rPr lang="en-US" smtClean="0"/>
              <a:t>6/23/2021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07CC8-22CE-4231-8306-68CE7834191C}" type="datetime1">
              <a:rPr lang="en-US" smtClean="0"/>
              <a:t>6/23/2021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04C5F0-CD59-4ED1-BB37-AB2950136562}" type="datetime1">
              <a:rPr lang="en-US" smtClean="0"/>
              <a:t>6/23/2021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46050" y="6390640"/>
            <a:ext cx="8832850" cy="309880"/>
          </a:xfrm>
          <a:custGeom>
            <a:avLst/>
            <a:gdLst/>
            <a:ahLst/>
            <a:cxnLst/>
            <a:rect l="l" t="t" r="r" b="b"/>
            <a:pathLst>
              <a:path w="8832850" h="309879">
                <a:moveTo>
                  <a:pt x="8832850" y="0"/>
                </a:moveTo>
                <a:lnTo>
                  <a:pt x="0" y="0"/>
                </a:lnTo>
                <a:lnTo>
                  <a:pt x="0" y="309880"/>
                </a:lnTo>
                <a:lnTo>
                  <a:pt x="8832850" y="309880"/>
                </a:lnTo>
                <a:close/>
              </a:path>
            </a:pathLst>
          </a:custGeom>
          <a:solidFill>
            <a:srgbClr val="8BACA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2400" y="158750"/>
            <a:ext cx="8832850" cy="6546850"/>
          </a:xfrm>
          <a:custGeom>
            <a:avLst/>
            <a:gdLst/>
            <a:ahLst/>
            <a:cxnLst/>
            <a:rect l="l" t="t" r="r" b="b"/>
            <a:pathLst>
              <a:path w="8832850" h="6546850">
                <a:moveTo>
                  <a:pt x="4415790" y="6546850"/>
                </a:moveTo>
                <a:lnTo>
                  <a:pt x="0" y="6546850"/>
                </a:lnTo>
                <a:lnTo>
                  <a:pt x="0" y="0"/>
                </a:lnTo>
                <a:lnTo>
                  <a:pt x="8832850" y="0"/>
                </a:lnTo>
                <a:lnTo>
                  <a:pt x="8832850" y="6546850"/>
                </a:lnTo>
                <a:lnTo>
                  <a:pt x="4415790" y="6546850"/>
                </a:lnTo>
                <a:close/>
              </a:path>
            </a:pathLst>
          </a:custGeom>
          <a:ln w="9344">
            <a:solidFill>
              <a:srgbClr val="7A979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2000" y="1828800"/>
            <a:ext cx="7471409" cy="3810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3950970" cy="1962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0CED8-6FDB-49B7-B0A8-9CB92157D08E}" type="datetime1">
              <a:rPr lang="en-US" smtClean="0"/>
              <a:t>6/23/2021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lolearn.com/" TargetMode="External"/><Relationship Id="rId2" Type="http://schemas.openxmlformats.org/officeDocument/2006/relationships/hyperlink" Target="http://www.w3schools.com/" TargetMode="Externa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800" y="304800"/>
            <a:ext cx="8305800" cy="13054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Progress Seminar</a:t>
            </a:r>
            <a:b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ON LEARN HOW TO CODE</a:t>
            </a:r>
            <a:endParaRPr sz="28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ustomShape 2"/>
          <p:cNvSpPr/>
          <p:nvPr/>
        </p:nvSpPr>
        <p:spPr>
          <a:xfrm>
            <a:off x="304800" y="3429000"/>
            <a:ext cx="3378240" cy="838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dirty="0">
                <a:solidFill>
                  <a:srgbClr val="000000"/>
                </a:solidFill>
                <a:latin typeface="Arial" panose="020B0604020202020204"/>
              </a:rPr>
              <a:t>        </a:t>
            </a:r>
            <a:r>
              <a:rPr lang="en-IN" sz="2000" dirty="0">
                <a:solidFill>
                  <a:srgbClr val="000000"/>
                </a:solidFill>
                <a:latin typeface="Arial" panose="020B0604020202020204"/>
              </a:rPr>
              <a:t>  </a:t>
            </a:r>
            <a:r>
              <a:rPr lang="en-IN" sz="2000" b="1" dirty="0">
                <a:solidFill>
                  <a:srgbClr val="000000"/>
                </a:solidFill>
                <a:latin typeface="Arial" panose="020B0604020202020204"/>
              </a:rPr>
              <a:t> Presented </a:t>
            </a:r>
            <a:r>
              <a:rPr lang="en-IN" sz="2000" b="1" dirty="0" smtClean="0">
                <a:solidFill>
                  <a:srgbClr val="000000"/>
                </a:solidFill>
                <a:latin typeface="Arial" panose="020B0604020202020204"/>
              </a:rPr>
              <a:t>By</a:t>
            </a:r>
          </a:p>
          <a:p>
            <a:pPr algn="ctr">
              <a:lnSpc>
                <a:spcPct val="100000"/>
              </a:lnSpc>
            </a:pPr>
            <a:r>
              <a:rPr lang="en-US" sz="2000" b="1" dirty="0" err="1" smtClean="0">
                <a:solidFill>
                  <a:srgbClr val="0000FF"/>
                </a:solidFill>
                <a:latin typeface="Arial" panose="020B0604020202020204"/>
              </a:rPr>
              <a:t>Vaishnavi</a:t>
            </a:r>
            <a:r>
              <a:rPr lang="en-US" sz="2000" b="1" dirty="0" smtClean="0">
                <a:solidFill>
                  <a:srgbClr val="0000FF"/>
                </a:solidFill>
                <a:latin typeface="Arial" panose="020B0604020202020204"/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  <a:latin typeface="Arial" panose="020B0604020202020204"/>
              </a:rPr>
              <a:t>Belekar</a:t>
            </a:r>
            <a:endParaRPr lang="en-IN" sz="2000" b="1" dirty="0" smtClean="0">
              <a:solidFill>
                <a:srgbClr val="0000FF"/>
              </a:solidFill>
              <a:latin typeface="Arial" panose="020B0604020202020204"/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6019800" y="3429000"/>
            <a:ext cx="2064600" cy="122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000" b="1" dirty="0">
                <a:solidFill>
                  <a:srgbClr val="0000FF"/>
                </a:solidFill>
                <a:latin typeface="Arial" panose="020B0604020202020204"/>
              </a:rPr>
              <a:t>        </a:t>
            </a:r>
            <a:r>
              <a:rPr lang="en-IN" sz="2000" b="1" dirty="0">
                <a:solidFill>
                  <a:srgbClr val="000000"/>
                </a:solidFill>
                <a:latin typeface="Arial" panose="020B0604020202020204"/>
              </a:rPr>
              <a:t>Guided </a:t>
            </a:r>
            <a:r>
              <a:rPr lang="en-IN" sz="2000" b="1" dirty="0" smtClean="0">
                <a:solidFill>
                  <a:srgbClr val="000000"/>
                </a:solidFill>
                <a:latin typeface="Arial" panose="020B0604020202020204"/>
              </a:rPr>
              <a:t>By</a:t>
            </a:r>
            <a:endParaRPr lang="en-IN" sz="2000" b="1" dirty="0">
              <a:solidFill>
                <a:srgbClr val="000000"/>
              </a:solidFill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2000" b="1" dirty="0" smtClean="0">
                <a:solidFill>
                  <a:srgbClr val="0000FF"/>
                </a:solidFill>
              </a:rPr>
              <a:t>Mrs. </a:t>
            </a:r>
            <a:r>
              <a:rPr lang="en-US" sz="2000" b="1" dirty="0" err="1" smtClean="0">
                <a:solidFill>
                  <a:srgbClr val="0000FF"/>
                </a:solidFill>
              </a:rPr>
              <a:t>Roshani</a:t>
            </a:r>
            <a:r>
              <a:rPr lang="en-US" sz="2000" b="1" dirty="0" smtClean="0">
                <a:solidFill>
                  <a:srgbClr val="0000FF"/>
                </a:solidFill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</a:rPr>
              <a:t>Talmale</a:t>
            </a:r>
            <a:r>
              <a:rPr lang="en-US" sz="2000" dirty="0" smtClean="0">
                <a:solidFill>
                  <a:srgbClr val="0000FF"/>
                </a:solidFill>
              </a:rPr>
              <a:t> </a:t>
            </a:r>
            <a:endParaRPr sz="2000">
              <a:solidFill>
                <a:srgbClr val="0000FF"/>
              </a:solidFill>
            </a:endParaRPr>
          </a:p>
        </p:txBody>
      </p:sp>
      <p:sp>
        <p:nvSpPr>
          <p:cNvPr id="13" name="CustomShape 5"/>
          <p:cNvSpPr/>
          <p:nvPr/>
        </p:nvSpPr>
        <p:spPr>
          <a:xfrm>
            <a:off x="1752600" y="4648200"/>
            <a:ext cx="6629040" cy="397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&amp; Engineering</a:t>
            </a:r>
            <a:endParaRPr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ustomShape 4"/>
          <p:cNvSpPr/>
          <p:nvPr/>
        </p:nvSpPr>
        <p:spPr>
          <a:xfrm>
            <a:off x="457200" y="50292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93000"/>
              </a:lnSpc>
            </a:pPr>
            <a:r>
              <a:rPr lang="en-IN" sz="2200" b="1" dirty="0">
                <a:solidFill>
                  <a:srgbClr val="000000"/>
                </a:solidFill>
                <a:latin typeface="Perpetua" panose="02020502060401020303"/>
                <a:ea typeface="DejaVu Sans"/>
              </a:rPr>
              <a:t>      </a:t>
            </a: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S</a:t>
            </a: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. B. JAIN </a:t>
            </a: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INSTITUTE OF TECHNOLOGY </a:t>
            </a: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MANAGEMENT AND RESEARCH,NAGPUR</a:t>
            </a:r>
          </a:p>
          <a:p>
            <a:pPr algn="ctr">
              <a:lnSpc>
                <a:spcPct val="93000"/>
              </a:lnSpc>
            </a:pP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Autonomous Institute, Affiliated to RTMNU, Nagpur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C:\Users\PROJECT LAB\Desktop\College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14750" y="2106197"/>
            <a:ext cx="1466850" cy="1703803"/>
          </a:xfrm>
          <a:prstGeom prst="rect">
            <a:avLst/>
          </a:prstGeom>
          <a:noFill/>
        </p:spPr>
      </p:pic>
      <p:sp>
        <p:nvSpPr>
          <p:cNvPr id="3" name="Slide Number Placeholder 2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234940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airplan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Home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71079"/>
            <a:ext cx="5942330" cy="211857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dirty="0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10</a:t>
            </a:fld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382270" y="990600"/>
            <a:ext cx="86767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see in a home page there is a two button for sign up and sign in and some information </a:t>
            </a:r>
            <a:endParaRPr lang="en-US" dirty="0" smtClean="0"/>
          </a:p>
          <a:p>
            <a:r>
              <a:rPr lang="en-US" dirty="0" smtClean="0"/>
              <a:t>about </a:t>
            </a:r>
            <a:r>
              <a:rPr lang="en-US" dirty="0"/>
              <a:t>old computer , modern computer and server </a:t>
            </a:r>
            <a:endParaRPr lang="en-IN" dirty="0"/>
          </a:p>
          <a:p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969"/>
          <a:stretch/>
        </p:blipFill>
        <p:spPr>
          <a:xfrm>
            <a:off x="533400" y="1687590"/>
            <a:ext cx="8228328" cy="440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321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2.Course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30208"/>
            <a:ext cx="5104130" cy="224423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11</a:t>
            </a:fld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533400" y="916244"/>
            <a:ext cx="84982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we click course it open new page it content courses like python, html , </a:t>
            </a:r>
            <a:r>
              <a:rPr lang="en-US" dirty="0" err="1"/>
              <a:t>css</a:t>
            </a:r>
            <a:r>
              <a:rPr lang="en-US" dirty="0"/>
              <a:t> and </a:t>
            </a:r>
            <a:endParaRPr lang="en-US" dirty="0" smtClean="0"/>
          </a:p>
          <a:p>
            <a:r>
              <a:rPr lang="en-US" dirty="0" smtClean="0"/>
              <a:t>c/</a:t>
            </a:r>
            <a:r>
              <a:rPr lang="en-US" dirty="0" err="1" smtClean="0"/>
              <a:t>c</a:t>
            </a:r>
            <a:r>
              <a:rPr lang="en-US" dirty="0" err="1"/>
              <a:t>++</a:t>
            </a:r>
            <a:r>
              <a:rPr lang="en-US" dirty="0"/>
              <a:t> . When we click on any </a:t>
            </a:r>
            <a:r>
              <a:rPr lang="en-US" dirty="0" err="1"/>
              <a:t>porg</a:t>
            </a:r>
            <a:r>
              <a:rPr lang="en-US" dirty="0"/>
              <a:t>  languages  it redirect to the course page it is same </a:t>
            </a:r>
            <a:r>
              <a:rPr lang="en-US" dirty="0" smtClean="0"/>
              <a:t>for</a:t>
            </a:r>
          </a:p>
          <a:p>
            <a:r>
              <a:rPr lang="en-US" dirty="0" smtClean="0"/>
              <a:t> </a:t>
            </a:r>
            <a:r>
              <a:rPr lang="en-US" dirty="0"/>
              <a:t>all the </a:t>
            </a:r>
            <a:r>
              <a:rPr lang="en-US" dirty="0" err="1"/>
              <a:t>prog</a:t>
            </a:r>
            <a:r>
              <a:rPr lang="en-US" dirty="0"/>
              <a:t> languages. </a:t>
            </a:r>
            <a:endParaRPr lang="en-IN" dirty="0"/>
          </a:p>
          <a:p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111"/>
          <a:stretch/>
        </p:blipFill>
        <p:spPr>
          <a:xfrm>
            <a:off x="670559" y="1905000"/>
            <a:ext cx="8091169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53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738664"/>
          </a:xfrm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Cambria" panose="02040503050406030204"/>
              </a:rPr>
              <a:t>3.Benefits</a:t>
            </a:r>
            <a:br>
              <a:rPr lang="en-US" dirty="0">
                <a:solidFill>
                  <a:srgbClr val="000000"/>
                </a:solidFill>
                <a:latin typeface="Cambria" panose="02040503050406030204"/>
              </a:rPr>
            </a:b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12</a:t>
            </a:fld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838200"/>
            <a:ext cx="80852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we click on benefits it open a new page know as benefits in benefits there </a:t>
            </a:r>
            <a:r>
              <a:rPr lang="en-US" dirty="0" smtClean="0"/>
              <a:t>are</a:t>
            </a:r>
          </a:p>
          <a:p>
            <a:r>
              <a:rPr lang="en-US" dirty="0" smtClean="0"/>
              <a:t> </a:t>
            </a:r>
            <a:r>
              <a:rPr lang="en-US" dirty="0"/>
              <a:t>same benefits and </a:t>
            </a:r>
            <a:r>
              <a:rPr lang="en-US" dirty="0" err="1"/>
              <a:t>usres</a:t>
            </a:r>
            <a:r>
              <a:rPr lang="en-US" dirty="0"/>
              <a:t> of </a:t>
            </a:r>
            <a:r>
              <a:rPr lang="en-US" dirty="0" err="1"/>
              <a:t>prog</a:t>
            </a:r>
            <a:r>
              <a:rPr lang="en-US" dirty="0"/>
              <a:t> languages.</a:t>
            </a:r>
            <a:endParaRPr lang="en-IN" dirty="0"/>
          </a:p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22"/>
          <a:stretch/>
        </p:blipFill>
        <p:spPr>
          <a:xfrm>
            <a:off x="670559" y="1576864"/>
            <a:ext cx="8091169" cy="459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84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4.Contact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13</a:t>
            </a:fld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000"/>
          <a:stretch/>
        </p:blipFill>
        <p:spPr>
          <a:xfrm>
            <a:off x="670559" y="2057400"/>
            <a:ext cx="8016241" cy="4053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3400" y="1066800"/>
            <a:ext cx="84598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we click on contact it open a new page know as contact in the contact page there 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/>
              <a:t>are mention some  social media platform from that user can contact for any problem </a:t>
            </a:r>
            <a:endParaRPr lang="en-US" dirty="0" smtClean="0"/>
          </a:p>
          <a:p>
            <a:r>
              <a:rPr lang="en-US" dirty="0" smtClean="0"/>
              <a:t>facing </a:t>
            </a:r>
            <a:r>
              <a:rPr lang="en-US" dirty="0"/>
              <a:t>in website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6382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5.Login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14</a:t>
            </a:fld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808672"/>
            <a:ext cx="82893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we click on login it open a new page know as login in login page there are </a:t>
            </a:r>
            <a:r>
              <a:rPr lang="en-US" dirty="0" smtClean="0"/>
              <a:t>again</a:t>
            </a:r>
          </a:p>
          <a:p>
            <a:r>
              <a:rPr lang="en-US" dirty="0" smtClean="0"/>
              <a:t> </a:t>
            </a:r>
            <a:r>
              <a:rPr lang="en-US" dirty="0"/>
              <a:t>two option sign up now and sign up so form that we can sign up through email </a:t>
            </a:r>
            <a:r>
              <a:rPr lang="en-US" dirty="0" smtClean="0"/>
              <a:t>and</a:t>
            </a:r>
          </a:p>
          <a:p>
            <a:r>
              <a:rPr lang="en-US" dirty="0" smtClean="0"/>
              <a:t> </a:t>
            </a:r>
            <a:r>
              <a:rPr lang="en-US" dirty="0"/>
              <a:t>password or we can directly make account using twitter and also login through twitter</a:t>
            </a:r>
            <a:endParaRPr lang="en-IN" dirty="0"/>
          </a:p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444"/>
          <a:stretch/>
        </p:blipFill>
        <p:spPr>
          <a:xfrm>
            <a:off x="670559" y="1905000"/>
            <a:ext cx="8016241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79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457477" y="198480"/>
            <a:ext cx="8229323" cy="563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Shots –  Home Page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457200" y="1600200"/>
            <a:ext cx="8229323" cy="452556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15</a:t>
            </a:fld>
            <a:endParaRPr dirty="0"/>
          </a:p>
        </p:txBody>
      </p:sp>
      <p:sp>
        <p:nvSpPr>
          <p:cNvPr id="5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111"/>
          <a:stretch/>
        </p:blipFill>
        <p:spPr>
          <a:xfrm>
            <a:off x="382270" y="762000"/>
            <a:ext cx="4189730" cy="53637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17"/>
          <a:stretch/>
        </p:blipFill>
        <p:spPr>
          <a:xfrm>
            <a:off x="4724400" y="762000"/>
            <a:ext cx="4025097" cy="5363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Courses Page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186045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16</a:t>
            </a:fld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333"/>
          <a:stretch/>
        </p:blipFill>
        <p:spPr>
          <a:xfrm>
            <a:off x="382271" y="838200"/>
            <a:ext cx="4265930" cy="525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56"/>
          <a:stretch/>
        </p:blipFill>
        <p:spPr>
          <a:xfrm>
            <a:off x="4953000" y="838200"/>
            <a:ext cx="3962401" cy="5257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Benefits Page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414645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17</a:t>
            </a:fld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333"/>
          <a:stretch/>
        </p:blipFill>
        <p:spPr>
          <a:xfrm>
            <a:off x="304799" y="802640"/>
            <a:ext cx="4267200" cy="533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56"/>
          <a:stretch/>
        </p:blipFill>
        <p:spPr>
          <a:xfrm>
            <a:off x="4814567" y="802640"/>
            <a:ext cx="3962401" cy="533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Contact page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433695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18</a:t>
            </a:fld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889"/>
          <a:stretch/>
        </p:blipFill>
        <p:spPr>
          <a:xfrm>
            <a:off x="417831" y="838200"/>
            <a:ext cx="4154169" cy="533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56"/>
          <a:stretch/>
        </p:blipFill>
        <p:spPr>
          <a:xfrm>
            <a:off x="4814567" y="802640"/>
            <a:ext cx="3962401" cy="533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Login Page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19</a:t>
            </a:fld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441"/>
          <a:stretch/>
        </p:blipFill>
        <p:spPr>
          <a:xfrm>
            <a:off x="457201" y="746521"/>
            <a:ext cx="4267200" cy="53494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56"/>
          <a:stretch/>
        </p:blipFill>
        <p:spPr>
          <a:xfrm>
            <a:off x="4876800" y="746521"/>
            <a:ext cx="3962401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138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457200" y="228600"/>
            <a:ext cx="8229323" cy="7921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1143000"/>
            <a:ext cx="4572000" cy="507746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Objectives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Introduction</a:t>
            </a:r>
            <a:endParaRPr lang="en-US" sz="2400" dirty="0" smtClean="0"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Literature survey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Website Design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Technology to be Used</a:t>
            </a:r>
            <a:endParaRPr lang="en-US" sz="2400" dirty="0" smtClean="0"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Modules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Screenshots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Advantages &amp; Applications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References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457200" y="274680"/>
            <a:ext cx="8229323" cy="563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Advantages &amp; Applications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457200" y="1600200"/>
            <a:ext cx="8229323" cy="452556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0" y="3105835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Hogwarts college Of Witchchart and Wizardry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20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457200" y="274680"/>
            <a:ext cx="8229323" cy="4873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457200" y="9906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3200" b="1" dirty="0" smtClean="0">
                <a:solidFill>
                  <a:srgbClr val="000000"/>
                </a:solidFill>
                <a:latin typeface="Cambria" panose="02040503050406030204"/>
              </a:rPr>
              <a:t>Websites</a:t>
            </a:r>
            <a:r>
              <a:rPr lang="en-US" sz="3200" b="1" dirty="0">
                <a:solidFill>
                  <a:srgbClr val="000000"/>
                </a:solidFill>
                <a:latin typeface="Cambria" panose="02040503050406030204"/>
              </a:rPr>
              <a:t>:</a:t>
            </a: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  <a:hlinkClick r:id="rId2"/>
              </a:rPr>
              <a:t>www.w3schools.com</a:t>
            </a: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  <a:hlinkClick r:id="rId3"/>
              </a:rPr>
              <a:t>www.sololearn.com</a:t>
            </a: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</a:rPr>
              <a:t>www.greatlearning.in</a:t>
            </a: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</a:rPr>
              <a:t>www.geeksforgeeks.org</a:t>
            </a: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</a:pPr>
            <a:endParaRPr sz="200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21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703384" y="2895480"/>
            <a:ext cx="7626462" cy="1316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800" dirty="0">
                <a:solidFill>
                  <a:srgbClr val="0000FF"/>
                </a:solidFill>
                <a:latin typeface="Arial" panose="020B0604020202020204"/>
              </a:rPr>
              <a:t>                     </a:t>
            </a:r>
            <a:r>
              <a:rPr lang="en-IN" sz="4800" b="1" dirty="0" smtClean="0">
                <a:solidFill>
                  <a:srgbClr val="0000FF"/>
                </a:solidFill>
                <a:latin typeface="Arial" panose="020B0604020202020204"/>
              </a:rPr>
              <a:t>Thank </a:t>
            </a:r>
            <a:r>
              <a:rPr lang="en-IN" sz="4800" b="1" dirty="0">
                <a:solidFill>
                  <a:srgbClr val="0000FF"/>
                </a:solidFill>
                <a:latin typeface="Arial" panose="020B0604020202020204"/>
              </a:rPr>
              <a:t>You</a:t>
            </a:r>
          </a:p>
          <a:p>
            <a:pPr>
              <a:lnSpc>
                <a:spcPct val="100000"/>
              </a:lnSpc>
            </a:pPr>
            <a:r>
              <a:rPr lang="en-IN" sz="4800" dirty="0">
                <a:solidFill>
                  <a:srgbClr val="0000FF"/>
                </a:solidFill>
                <a:latin typeface="Arial" panose="020B0604020202020204"/>
              </a:rPr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22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457200" y="274680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457477" y="1037040"/>
            <a:ext cx="8229323" cy="4525560"/>
          </a:xfrm>
          <a:prstGeom prst="rect">
            <a:avLst/>
          </a:prstGeo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Reduce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efforts of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user. 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full satisfaction to user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easy access to the user.</a:t>
            </a:r>
          </a:p>
          <a:p>
            <a:pPr marL="514350" indent="-514350"/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57200" y="228600"/>
            <a:ext cx="8229323" cy="7159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57200" y="990600"/>
            <a:ext cx="8229323" cy="521136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7200" y="1524000"/>
            <a:ext cx="82296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For this project, I created a website named as</a:t>
            </a:r>
            <a:r>
              <a:rPr 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website on learn how to code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in which I used HTML, CSS programming language. For my project I wanted to work on web development so I created this webpage by taking idea from various coding website. Users will be able to use the website to know about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different programming language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 In this website I created different sections / pages for detailed information about 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programming language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where users can visit easily directly through menu bar.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677108"/>
          </a:xfrm>
        </p:spPr>
        <p:txBody>
          <a:bodyPr/>
          <a:lstStyle/>
          <a:p>
            <a:pPr algn="ctr" rtl="0"/>
            <a:r>
              <a:rPr lang="en-I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5</a:t>
            </a:fld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348807"/>
              </p:ext>
            </p:extLst>
          </p:nvPr>
        </p:nvGraphicFramePr>
        <p:xfrm>
          <a:off x="670556" y="1397000"/>
          <a:ext cx="7802882" cy="2291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01441"/>
                <a:gridCol w="390144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Websites</a:t>
                      </a:r>
                      <a:r>
                        <a:rPr lang="en-US" baseline="0" dirty="0" smtClean="0"/>
                        <a:t> / Paper / Article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Reviews</a:t>
                      </a:r>
                      <a:r>
                        <a:rPr lang="en-US" baseline="0" dirty="0" smtClean="0"/>
                        <a:t> / Finding 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u="sng" dirty="0" smtClean="0">
                          <a:solidFill>
                            <a:srgbClr val="0000FF"/>
                          </a:solidFill>
                        </a:rPr>
                        <a:t>https://www.w3schools.com/</a:t>
                      </a:r>
                      <a:endParaRPr lang="en-IN" u="sng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dirty="0" smtClean="0"/>
                        <a:t>Content are good.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of animation are impressive 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u="sng" dirty="0" smtClean="0">
                          <a:solidFill>
                            <a:srgbClr val="0000FF"/>
                          </a:solidFill>
                        </a:rPr>
                        <a:t>https://www.geeksforgeeks.org/</a:t>
                      </a:r>
                      <a:endParaRPr lang="en-IN" u="sng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</a:t>
                      </a:r>
                      <a:r>
                        <a:rPr lang="en-US" baseline="0" dirty="0" smtClean="0"/>
                        <a:t> Simple </a:t>
                      </a:r>
                      <a:r>
                        <a:rPr lang="en-US" dirty="0" smtClean="0"/>
                        <a:t>but attractive </a:t>
                      </a:r>
                    </a:p>
                    <a:p>
                      <a:r>
                        <a:rPr lang="en-US" dirty="0" smtClean="0"/>
                        <a:t>2. Styling as done</a:t>
                      </a:r>
                      <a:r>
                        <a:rPr lang="en-US" baseline="0" dirty="0" smtClean="0"/>
                        <a:t> accurately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solidFill>
                            <a:srgbClr val="0000FF"/>
                          </a:solidFill>
                        </a:rPr>
                        <a:t>https://html.com/</a:t>
                      </a:r>
                      <a:endParaRPr lang="en-IN" u="sng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 Content</a:t>
                      </a:r>
                      <a:r>
                        <a:rPr lang="en-US" baseline="0" dirty="0" smtClean="0"/>
                        <a:t> are good but background is not matching with the website. 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3503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57200" y="228600"/>
            <a:ext cx="8229323" cy="53340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Design: Flowchart                 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585" t="12221" r="61909" b="17467"/>
          <a:stretch/>
        </p:blipFill>
        <p:spPr>
          <a:xfrm>
            <a:off x="228600" y="762001"/>
            <a:ext cx="8686800" cy="56682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720" y="152400"/>
            <a:ext cx="7802880" cy="677108"/>
          </a:xfrm>
        </p:spPr>
        <p:txBody>
          <a:bodyPr/>
          <a:lstStyle/>
          <a:p>
            <a:pPr algn="ctr"/>
            <a:r>
              <a:rPr lang="en-IN" sz="4400" b="1" dirty="0">
                <a:solidFill>
                  <a:srgbClr val="000000"/>
                </a:solidFill>
                <a:latin typeface="Calibri" panose="020F0502020204030204"/>
                <a:ea typeface="DejaVu Sans"/>
              </a:rPr>
              <a:t> Use case Diagram </a:t>
            </a:r>
            <a:endParaRPr lang="en-IN" sz="44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7</a:t>
            </a:fld>
            <a:endParaRPr lang="en-IN" dirty="0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4083133360"/>
              </p:ext>
            </p:extLst>
          </p:nvPr>
        </p:nvGraphicFramePr>
        <p:xfrm>
          <a:off x="152400" y="838200"/>
          <a:ext cx="8839200" cy="5467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User Avatar Png Graphic Free Download - Icon - Free Transparent PNG Download  - PNGkey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5894" y="2895600"/>
            <a:ext cx="1670506" cy="16764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/>
          <p:cNvCxnSpPr>
            <a:stCxn id="1026" idx="0"/>
          </p:cNvCxnSpPr>
          <p:nvPr/>
        </p:nvCxnSpPr>
        <p:spPr>
          <a:xfrm flipH="1" flipV="1">
            <a:off x="4648200" y="2133600"/>
            <a:ext cx="2947" cy="76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181601" y="2438400"/>
            <a:ext cx="457199" cy="60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486400" y="3505200"/>
            <a:ext cx="762000" cy="76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334000" y="4191000"/>
            <a:ext cx="68580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876800" y="4572000"/>
            <a:ext cx="228600" cy="685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2895600" y="3429000"/>
            <a:ext cx="893155" cy="1524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505200" y="2514600"/>
            <a:ext cx="567108" cy="640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3124200" y="4114800"/>
            <a:ext cx="786332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3910532" y="4429785"/>
            <a:ext cx="270307" cy="7518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909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57200" y="274680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to be Use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57200" y="10668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400" dirty="0">
                <a:solidFill>
                  <a:srgbClr val="000000"/>
                </a:solidFill>
                <a:latin typeface="Cambria" panose="02040503050406030204"/>
              </a:rPr>
              <a:t>Front End:                 </a:t>
            </a:r>
            <a:endParaRPr sz="2400"/>
          </a:p>
          <a:p>
            <a:pPr>
              <a:lnSpc>
                <a:spcPct val="100000"/>
              </a:lnSpc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	HTML, CSS </a:t>
            </a:r>
          </a:p>
          <a:p>
            <a:pPr>
              <a:lnSpc>
                <a:spcPct val="100000"/>
              </a:lnSpc>
            </a:pPr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IDE:</a:t>
            </a:r>
          </a:p>
          <a:p>
            <a:pPr lvl="1"/>
            <a:r>
              <a:rPr lang="en-US" sz="2400" dirty="0" err="1" smtClean="0">
                <a:solidFill>
                  <a:srgbClr val="000000"/>
                </a:solidFill>
                <a:latin typeface="Cambria" panose="02040503050406030204"/>
              </a:rPr>
              <a:t>vs</a:t>
            </a: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 code</a:t>
            </a:r>
          </a:p>
          <a:p>
            <a:pPr lvl="1"/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Cambria" panose="02040503050406030204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Hardware used:             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Laptop , Computer and android phone </a:t>
            </a:r>
            <a:endParaRPr sz="2400"/>
          </a:p>
          <a:p>
            <a:pPr>
              <a:lnSpc>
                <a:spcPct val="100000"/>
              </a:lnSpc>
            </a:pPr>
            <a:endParaRPr sz="240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457200" y="274680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IN" sz="3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457200" y="7620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3200" dirty="0">
                <a:solidFill>
                  <a:srgbClr val="000000"/>
                </a:solidFill>
                <a:latin typeface="Cambria" panose="02040503050406030204"/>
              </a:rPr>
              <a:t>Module </a:t>
            </a: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Names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1. </a:t>
            </a: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Home</a:t>
            </a:r>
            <a:endParaRPr lang="en-US" sz="32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2.Course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3.Benefits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4.Contact</a:t>
            </a:r>
          </a:p>
          <a:p>
            <a:pPr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Cambria" panose="02040503050406030204"/>
              </a:rPr>
              <a:t>	</a:t>
            </a: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5.Login</a:t>
            </a:r>
          </a:p>
          <a:p>
            <a:pPr>
              <a:lnSpc>
                <a:spcPct val="100000"/>
              </a:lnSpc>
            </a:pPr>
            <a:endParaRPr lang="en-US" sz="3200" dirty="0" smtClean="0">
              <a:solidFill>
                <a:srgbClr val="000000"/>
              </a:solidFill>
              <a:latin typeface="Cambria" panose="02040503050406030204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661</Words>
  <Application>Microsoft Office PowerPoint</Application>
  <PresentationFormat>On-screen Show (4:3)</PresentationFormat>
  <Paragraphs>142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Cambria</vt:lpstr>
      <vt:lpstr>DejaVu Sans</vt:lpstr>
      <vt:lpstr>Perpetua</vt:lpstr>
      <vt:lpstr>Times New Roman</vt:lpstr>
      <vt:lpstr>Office Theme</vt:lpstr>
      <vt:lpstr>  Progress Seminar On WEBSITE ON LEARN HOW TO CODE</vt:lpstr>
      <vt:lpstr>PowerPoint Presentation</vt:lpstr>
      <vt:lpstr>PowerPoint Presentation</vt:lpstr>
      <vt:lpstr>PowerPoint Presentation</vt:lpstr>
      <vt:lpstr>Literature Survey</vt:lpstr>
      <vt:lpstr>PowerPoint Presentation</vt:lpstr>
      <vt:lpstr> Use case Diagram </vt:lpstr>
      <vt:lpstr>PowerPoint Presentation</vt:lpstr>
      <vt:lpstr>PowerPoint Presentation</vt:lpstr>
      <vt:lpstr>1. Home</vt:lpstr>
      <vt:lpstr>2.Course</vt:lpstr>
      <vt:lpstr>3.Benefits </vt:lpstr>
      <vt:lpstr>4.Contact</vt:lpstr>
      <vt:lpstr>5.Login</vt:lpstr>
      <vt:lpstr>PowerPoint Presentation</vt:lpstr>
      <vt:lpstr>Courses Page</vt:lpstr>
      <vt:lpstr>Benefits Page </vt:lpstr>
      <vt:lpstr>Contact page</vt:lpstr>
      <vt:lpstr>Login Page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Pushpak Fasate</cp:lastModifiedBy>
  <cp:revision>175</cp:revision>
  <dcterms:created xsi:type="dcterms:W3CDTF">2021-03-08T15:20:00Z</dcterms:created>
  <dcterms:modified xsi:type="dcterms:W3CDTF">2021-06-23T14:41:13Z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2017-11-07T16:30:00Z</vt:filetime>
  </property>
  <property fmtid="{D5CDD505-2E9C-101B-9397-08002B2CF9AE}" pid="3" name="Creator">
    <vt:lpwstr>Impress</vt:lpwstr>
  </property>
  <property fmtid="{D5CDD505-2E9C-101B-9397-08002B2CF9AE}" pid="4" name="LastSaved">
    <vt:filetime>2021-03-08T16:30:00Z</vt:filetime>
  </property>
  <property fmtid="{D5CDD505-2E9C-101B-9397-08002B2CF9AE}" pid="5" name="KSOProductBuildVer">
    <vt:lpwstr>1033-11.2.0.10152</vt:lpwstr>
  </property>
</Properties>
</file>